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3722" r:id="rId2"/>
    <p:sldMasterId id="2147483725" r:id="rId3"/>
    <p:sldMasterId id="2147483728" r:id="rId4"/>
    <p:sldMasterId id="2147483731" r:id="rId5"/>
    <p:sldMasterId id="2147483742" r:id="rId6"/>
    <p:sldMasterId id="2147483752" r:id="rId7"/>
    <p:sldMasterId id="2147483762" r:id="rId8"/>
  </p:sldMasterIdLst>
  <p:notesMasterIdLst>
    <p:notesMasterId r:id="rId58"/>
  </p:notesMasterIdLst>
  <p:handoutMasterIdLst>
    <p:handoutMasterId r:id="rId59"/>
  </p:handoutMasterIdLst>
  <p:sldIdLst>
    <p:sldId id="297" r:id="rId9"/>
    <p:sldId id="2394" r:id="rId10"/>
    <p:sldId id="2391" r:id="rId11"/>
    <p:sldId id="2775" r:id="rId12"/>
    <p:sldId id="2776" r:id="rId13"/>
    <p:sldId id="2777" r:id="rId14"/>
    <p:sldId id="2778" r:id="rId15"/>
    <p:sldId id="257" r:id="rId16"/>
    <p:sldId id="259" r:id="rId17"/>
    <p:sldId id="260" r:id="rId18"/>
    <p:sldId id="261" r:id="rId19"/>
    <p:sldId id="271" r:id="rId20"/>
    <p:sldId id="273" r:id="rId21"/>
    <p:sldId id="272" r:id="rId22"/>
    <p:sldId id="258" r:id="rId23"/>
    <p:sldId id="274" r:id="rId24"/>
    <p:sldId id="275" r:id="rId25"/>
    <p:sldId id="277" r:id="rId26"/>
    <p:sldId id="286" r:id="rId27"/>
    <p:sldId id="276" r:id="rId28"/>
    <p:sldId id="278" r:id="rId29"/>
    <p:sldId id="279" r:id="rId30"/>
    <p:sldId id="262" r:id="rId31"/>
    <p:sldId id="280" r:id="rId32"/>
    <p:sldId id="281" r:id="rId33"/>
    <p:sldId id="282" r:id="rId34"/>
    <p:sldId id="283" r:id="rId35"/>
    <p:sldId id="284" r:id="rId36"/>
    <p:sldId id="263" r:id="rId37"/>
    <p:sldId id="285" r:id="rId38"/>
    <p:sldId id="287" r:id="rId39"/>
    <p:sldId id="288" r:id="rId40"/>
    <p:sldId id="289" r:id="rId41"/>
    <p:sldId id="264" r:id="rId42"/>
    <p:sldId id="290" r:id="rId43"/>
    <p:sldId id="291" r:id="rId44"/>
    <p:sldId id="292" r:id="rId45"/>
    <p:sldId id="265" r:id="rId46"/>
    <p:sldId id="293" r:id="rId47"/>
    <p:sldId id="294" r:id="rId48"/>
    <p:sldId id="295" r:id="rId49"/>
    <p:sldId id="296" r:id="rId50"/>
    <p:sldId id="266" r:id="rId51"/>
    <p:sldId id="267" r:id="rId52"/>
    <p:sldId id="268" r:id="rId53"/>
    <p:sldId id="269" r:id="rId54"/>
    <p:sldId id="270" r:id="rId55"/>
    <p:sldId id="2225" r:id="rId56"/>
    <p:sldId id="516" r:id="rId5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11" autoAdjust="0"/>
  </p:normalViewPr>
  <p:slideViewPr>
    <p:cSldViewPr snapToGrid="0">
      <p:cViewPr varScale="1">
        <p:scale>
          <a:sx n="80" d="100"/>
          <a:sy n="80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DDA75F-BC81-4C5B-BBFC-A17CD52E1F03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48D6B7C-637C-43B6-933F-8FC16C931AF4}">
      <dgm:prSet/>
      <dgm:spPr/>
      <dgm:t>
        <a:bodyPr/>
        <a:lstStyle/>
        <a:p>
          <a:r>
            <a:rPr lang="sk-SK" b="1" dirty="0">
              <a:latin typeface="Arial" panose="020B0604020202020204" pitchFamily="34" charset="0"/>
              <a:cs typeface="Arial" panose="020B0604020202020204" pitchFamily="34" charset="0"/>
            </a:rPr>
            <a:t>Kľúčová úloha </a:t>
          </a:r>
          <a:r>
            <a:rPr lang="sk-SK" b="1" dirty="0" err="1">
              <a:latin typeface="Arial" panose="020B0604020202020204" pitchFamily="34" charset="0"/>
              <a:cs typeface="Arial" panose="020B0604020202020204" pitchFamily="34" charset="0"/>
            </a:rPr>
            <a:t>agrosektora</a:t>
          </a:r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D16FB7-615B-4788-9B82-B3681EEB1886}" type="parTrans" cxnId="{90C59C93-FE02-442A-BC2F-C9E4AFA81A4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7B7EBD-DDA1-4D1F-A985-A6DA6A71C277}" type="sibTrans" cxnId="{90C59C93-FE02-442A-BC2F-C9E4AFA81A4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2C10A4-FF05-467D-870D-4CA02A999352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Zabezpečenie potravinovej bezpečnosti pre rastúcu populáciu.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CF2E64-39EF-4997-A1D8-D68CB7451B39}" type="parTrans" cxnId="{36F101DA-F6E7-47C8-BB8C-90AAA5E7AF3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3031DF-FA92-418F-8AD0-782F7130EA90}" type="sibTrans" cxnId="{36F101DA-F6E7-47C8-BB8C-90AAA5E7AF3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A63AD9-99D3-4007-B514-C09C55D730BE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Nutnosť zvyšovania efektivity a udržateľnosti výrobných procesov.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B4E123-B985-476F-B0EF-2B34BB81C13D}" type="parTrans" cxnId="{F11C1FB3-AD0E-46BE-A89D-71154382279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025C31-71D2-4F72-895B-E3CA93568923}" type="sibTrans" cxnId="{F11C1FB3-AD0E-46BE-A89D-71154382279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2BF247-4363-4BCD-B113-E567464BDA64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Špecifické vlastnosti poľnohospodárstva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8CF66F-674D-49D7-89DE-4E888D7B0912}" type="parTrans" cxnId="{E7EA8960-A8AD-4B12-9AE5-1CF00C1BD82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AC4DA5-B9F5-43EB-AA13-46D993F0F781}" type="sibTrans" cxnId="{E7EA8960-A8AD-4B12-9AE5-1CF00C1BD82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6F4032-B4C3-4378-85FB-BD4565AFF809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Vysoká závislosť od prírodných podmienok (klíma, počasie).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05278C-052A-46E8-9671-3E2317F4B109}" type="parTrans" cxnId="{4CC899E3-61F6-45DE-986B-1376FBD5FD1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ADDA40-9F27-418A-90AE-A91FFD6B0B88}" type="sibTrans" cxnId="{4CC899E3-61F6-45DE-986B-1376FBD5FD1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2F20BC-9C6B-4335-979E-EEFB34EE087E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Sezónnosť produkcie a variabilita výnosov.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7A8A4C-B41B-48A3-A9D8-88BD3B611F22}" type="parTrans" cxnId="{915611A6-C7AC-4486-B2DD-2595C51217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94FD57-CD9A-406E-AB45-7BFB4AB2732A}" type="sibTrans" cxnId="{915611A6-C7AC-4486-B2DD-2595C51217B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95CBA2-E1F4-42A2-A140-3F257243310C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Potreba integrovanej správy pôdy, vody a biodiverzity.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8B1D79-614A-46D9-83AB-1CA66EEF6F49}" type="parTrans" cxnId="{E90EF79F-9C6F-4755-A25D-35FA43C5BCE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A036E3-2A73-467E-9BB7-142811028BAB}" type="sibTrans" cxnId="{E90EF79F-9C6F-4755-A25D-35FA43C5BCE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784C7F-612E-42DD-8B0F-9CCA77777E99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Výzvy agrosektora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97DC20-4569-4820-9DDB-443017E7AF20}" type="parTrans" cxnId="{1163B1EC-C949-4F6C-9CFF-411724CDBAE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1D8A69-2578-43C1-837A-00E9CDBC1C81}" type="sibTrans" cxnId="{1163B1EC-C949-4F6C-9CFF-411724CDBAE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81D028-A77B-4D0E-BB87-A2DB34EA3756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Neustále čelenie klimatickým zmenám, škodcom a chorobám.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ADC529-8854-45F4-A317-4AD4ED081D43}" type="parTrans" cxnId="{A83A8F69-C974-4BDE-AC85-822660AFC67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9A4FE3-39D0-4ED0-8C88-B299D7B2FBB9}" type="sibTrans" cxnId="{A83A8F69-C974-4BDE-AC85-822660AFC67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F1C573-D6C0-412D-8648-0CA5CFBE41F8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Riadenie neistoty a rizík v podnikaní.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C2357D-C2CB-4903-B6BF-63567F5D7B45}" type="parTrans" cxnId="{641476F4-62FB-4E24-BB15-B397056962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19A8CF-6F77-40F6-8B7D-A339B10240CF}" type="sibTrans" cxnId="{641476F4-62FB-4E24-BB15-B3970569622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E3C4D-0B90-4ED7-9D6F-074D7B68013A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Rôznorodá štruktúra podnikov (od malých fariem po nadnárodné korporácie).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C1A17C-548C-47A8-B66C-7655A9579C11}" type="parTrans" cxnId="{190E50D9-FD14-4937-B16C-A7CAA33A06B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8E6974-D440-4255-B877-98412E413FEA}" type="sibTrans" cxnId="{190E50D9-FD14-4937-B16C-A7CAA33A06B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3BC14E-9DA7-4767-91F7-D5BC81365420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Inovačné prístupy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D8E258-A717-434C-B3BD-581515D2206B}" type="parTrans" cxnId="{E797763C-57E9-4EC8-B39A-6803881A64B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4E46AA-F9B3-47F9-9862-AD930EEEB2FB}" type="sibTrans" cxnId="{E797763C-57E9-4EC8-B39A-6803881A64B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1D8C57-595F-44B4-AF44-0D231AEF7191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Dodržiavanie princípov podnikateľskej etiky a CSR.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15EB7D-7C4D-447B-85FB-3F6233EBF9F9}" type="parTrans" cxnId="{AA5EA97F-2705-42EB-BF53-3A82AAFEB6D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EFCEFF-636A-4638-9FE4-73A3A51B6068}" type="sibTrans" cxnId="{AA5EA97F-2705-42EB-BF53-3A82AAFEB6D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23B105-5339-4859-83D8-3C3C47E924FD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Implementácia systémov ESG.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E9A5C-1EA9-491F-A603-EE124E6622AC}" type="parTrans" cxnId="{548FB676-5E9E-4E52-9C87-18304109DDD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8A8E51-FFFA-467D-AD72-2D8B6186BCA5}" type="sibTrans" cxnId="{548FB676-5E9E-4E52-9C87-18304109DDD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2C3D1D-6DF9-4CFE-88C9-BD168DBE9E5A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Pripravenosť na nefinančný reporting a iniciatívy ako Green Deal.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DE834D-75AA-4B2A-A68E-E1EBB5617748}" type="parTrans" cxnId="{CACF8096-B028-4358-8251-234DF3A4AFC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5C09F5-782E-46D7-B2C3-ED2E1D10B5B7}" type="sibTrans" cxnId="{CACF8096-B028-4358-8251-234DF3A4AFC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522B38-2925-4ADD-BDFB-14CEC38F9E44}" type="pres">
      <dgm:prSet presAssocID="{4DDDA75F-BC81-4C5B-BBFC-A17CD52E1F03}" presName="Name0" presStyleCnt="0">
        <dgm:presLayoutVars>
          <dgm:dir/>
          <dgm:animLvl val="lvl"/>
          <dgm:resizeHandles val="exact"/>
        </dgm:presLayoutVars>
      </dgm:prSet>
      <dgm:spPr/>
    </dgm:pt>
    <dgm:pt modelId="{FD6055FA-7A24-4039-9346-78E259ED119D}" type="pres">
      <dgm:prSet presAssocID="{048D6B7C-637C-43B6-933F-8FC16C931AF4}" presName="composite" presStyleCnt="0"/>
      <dgm:spPr/>
    </dgm:pt>
    <dgm:pt modelId="{39AFD939-87F8-4F9C-91CA-E045A1E857EA}" type="pres">
      <dgm:prSet presAssocID="{048D6B7C-637C-43B6-933F-8FC16C931AF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E8547812-DB8B-48C8-BE9F-0F9BA04A07E5}" type="pres">
      <dgm:prSet presAssocID="{048D6B7C-637C-43B6-933F-8FC16C931AF4}" presName="desTx" presStyleLbl="alignAccFollowNode1" presStyleIdx="0" presStyleCnt="4">
        <dgm:presLayoutVars>
          <dgm:bulletEnabled val="1"/>
        </dgm:presLayoutVars>
      </dgm:prSet>
      <dgm:spPr/>
    </dgm:pt>
    <dgm:pt modelId="{42EE08BA-154B-4C76-84D1-0FB51F99D3C6}" type="pres">
      <dgm:prSet presAssocID="{B07B7EBD-DDA1-4D1F-A985-A6DA6A71C277}" presName="space" presStyleCnt="0"/>
      <dgm:spPr/>
    </dgm:pt>
    <dgm:pt modelId="{BFA0FA79-CD73-4E6A-A951-4CC7DB4DF1A9}" type="pres">
      <dgm:prSet presAssocID="{D72BF247-4363-4BCD-B113-E567464BDA64}" presName="composite" presStyleCnt="0"/>
      <dgm:spPr/>
    </dgm:pt>
    <dgm:pt modelId="{1D079E26-D382-424C-8C4E-5C515B0C2C65}" type="pres">
      <dgm:prSet presAssocID="{D72BF247-4363-4BCD-B113-E567464BDA64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1FC5E309-F035-4A09-98DE-9160DE98CC8A}" type="pres">
      <dgm:prSet presAssocID="{D72BF247-4363-4BCD-B113-E567464BDA64}" presName="desTx" presStyleLbl="alignAccFollowNode1" presStyleIdx="1" presStyleCnt="4">
        <dgm:presLayoutVars>
          <dgm:bulletEnabled val="1"/>
        </dgm:presLayoutVars>
      </dgm:prSet>
      <dgm:spPr/>
    </dgm:pt>
    <dgm:pt modelId="{E4F9DE26-44AE-4ED8-B638-1BDDCF93BA9D}" type="pres">
      <dgm:prSet presAssocID="{ABAC4DA5-B9F5-43EB-AA13-46D993F0F781}" presName="space" presStyleCnt="0"/>
      <dgm:spPr/>
    </dgm:pt>
    <dgm:pt modelId="{468A3DFD-2DE7-472E-9C03-E89863D3CFD5}" type="pres">
      <dgm:prSet presAssocID="{F8784C7F-612E-42DD-8B0F-9CCA77777E99}" presName="composite" presStyleCnt="0"/>
      <dgm:spPr/>
    </dgm:pt>
    <dgm:pt modelId="{452DB1E9-1157-417E-81BF-698DFAC4D048}" type="pres">
      <dgm:prSet presAssocID="{F8784C7F-612E-42DD-8B0F-9CCA77777E99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F514A7BD-A449-4E24-B906-36F9E6822E25}" type="pres">
      <dgm:prSet presAssocID="{F8784C7F-612E-42DD-8B0F-9CCA77777E99}" presName="desTx" presStyleLbl="alignAccFollowNode1" presStyleIdx="2" presStyleCnt="4">
        <dgm:presLayoutVars>
          <dgm:bulletEnabled val="1"/>
        </dgm:presLayoutVars>
      </dgm:prSet>
      <dgm:spPr/>
    </dgm:pt>
    <dgm:pt modelId="{EB6D29E5-DD1F-4B27-9DAC-D2A822047302}" type="pres">
      <dgm:prSet presAssocID="{A91D8A69-2578-43C1-837A-00E9CDBC1C81}" presName="space" presStyleCnt="0"/>
      <dgm:spPr/>
    </dgm:pt>
    <dgm:pt modelId="{31F50A8A-3DEF-40F9-BE00-DCB96EB9BD50}" type="pres">
      <dgm:prSet presAssocID="{873BC14E-9DA7-4767-91F7-D5BC81365420}" presName="composite" presStyleCnt="0"/>
      <dgm:spPr/>
    </dgm:pt>
    <dgm:pt modelId="{E977E8C7-469D-42E1-AC75-26A057806A78}" type="pres">
      <dgm:prSet presAssocID="{873BC14E-9DA7-4767-91F7-D5BC81365420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FE106533-47B0-4422-B647-E19E36CD85BF}" type="pres">
      <dgm:prSet presAssocID="{873BC14E-9DA7-4767-91F7-D5BC81365420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A2DB4F17-215D-467E-B963-A4FB718F2085}" type="presOf" srcId="{892F20BC-9C6B-4335-979E-EEFB34EE087E}" destId="{1FC5E309-F035-4A09-98DE-9160DE98CC8A}" srcOrd="0" destOrd="1" presId="urn:microsoft.com/office/officeart/2005/8/layout/hList1"/>
    <dgm:cxn modelId="{EC536A18-3B3B-4916-82C7-A2DEA8F71385}" type="presOf" srcId="{9081D028-A77B-4D0E-BB87-A2DB34EA3756}" destId="{F514A7BD-A449-4E24-B906-36F9E6822E25}" srcOrd="0" destOrd="0" presId="urn:microsoft.com/office/officeart/2005/8/layout/hList1"/>
    <dgm:cxn modelId="{DB0E9918-9CF2-441A-986A-FC71439372F6}" type="presOf" srcId="{83A63AD9-99D3-4007-B514-C09C55D730BE}" destId="{E8547812-DB8B-48C8-BE9F-0F9BA04A07E5}" srcOrd="0" destOrd="1" presId="urn:microsoft.com/office/officeart/2005/8/layout/hList1"/>
    <dgm:cxn modelId="{C87D3D1B-E7CA-4E3B-95C5-7303966D2E9D}" type="presOf" srcId="{0A95CBA2-E1F4-42A2-A140-3F257243310C}" destId="{1FC5E309-F035-4A09-98DE-9160DE98CC8A}" srcOrd="0" destOrd="2" presId="urn:microsoft.com/office/officeart/2005/8/layout/hList1"/>
    <dgm:cxn modelId="{E2691138-E446-4FBC-A126-12D3B3CDCAD5}" type="presOf" srcId="{962C3D1D-6DF9-4CFE-88C9-BD168DBE9E5A}" destId="{FE106533-47B0-4422-B647-E19E36CD85BF}" srcOrd="0" destOrd="2" presId="urn:microsoft.com/office/officeart/2005/8/layout/hList1"/>
    <dgm:cxn modelId="{E797763C-57E9-4EC8-B39A-6803881A64B2}" srcId="{4DDDA75F-BC81-4C5B-BBFC-A17CD52E1F03}" destId="{873BC14E-9DA7-4767-91F7-D5BC81365420}" srcOrd="3" destOrd="0" parTransId="{F9D8E258-A717-434C-B3BD-581515D2206B}" sibTransId="{334E46AA-F9B3-47F9-9862-AD930EEEB2FB}"/>
    <dgm:cxn modelId="{FAB0F83C-5A36-40F7-9CE2-256A29AB6EA5}" type="presOf" srcId="{641D8C57-595F-44B4-AF44-0D231AEF7191}" destId="{FE106533-47B0-4422-B647-E19E36CD85BF}" srcOrd="0" destOrd="0" presId="urn:microsoft.com/office/officeart/2005/8/layout/hList1"/>
    <dgm:cxn modelId="{E7EA8960-A8AD-4B12-9AE5-1CF00C1BD829}" srcId="{4DDDA75F-BC81-4C5B-BBFC-A17CD52E1F03}" destId="{D72BF247-4363-4BCD-B113-E567464BDA64}" srcOrd="1" destOrd="0" parTransId="{4B8CF66F-674D-49D7-89DE-4E888D7B0912}" sibTransId="{ABAC4DA5-B9F5-43EB-AA13-46D993F0F781}"/>
    <dgm:cxn modelId="{CD0BB466-4FE3-4645-BB5B-5909C8552CD9}" type="presOf" srcId="{048D6B7C-637C-43B6-933F-8FC16C931AF4}" destId="{39AFD939-87F8-4F9C-91CA-E045A1E857EA}" srcOrd="0" destOrd="0" presId="urn:microsoft.com/office/officeart/2005/8/layout/hList1"/>
    <dgm:cxn modelId="{A83A8F69-C974-4BDE-AC85-822660AFC67C}" srcId="{F8784C7F-612E-42DD-8B0F-9CCA77777E99}" destId="{9081D028-A77B-4D0E-BB87-A2DB34EA3756}" srcOrd="0" destOrd="0" parTransId="{51ADC529-8854-45F4-A317-4AD4ED081D43}" sibTransId="{849A4FE3-39D0-4ED0-8C88-B299D7B2FBB9}"/>
    <dgm:cxn modelId="{79B28E54-C17E-42B1-B6EF-287300F1AE5D}" type="presOf" srcId="{4523B105-5339-4859-83D8-3C3C47E924FD}" destId="{FE106533-47B0-4422-B647-E19E36CD85BF}" srcOrd="0" destOrd="1" presId="urn:microsoft.com/office/officeart/2005/8/layout/hList1"/>
    <dgm:cxn modelId="{548FB676-5E9E-4E52-9C87-18304109DDD3}" srcId="{873BC14E-9DA7-4767-91F7-D5BC81365420}" destId="{4523B105-5339-4859-83D8-3C3C47E924FD}" srcOrd="1" destOrd="0" parTransId="{A5DE9A5C-1EA9-491F-A603-EE124E6622AC}" sibTransId="{A68A8E51-FFFA-467D-AD72-2D8B6186BCA5}"/>
    <dgm:cxn modelId="{BA2A7B77-3B34-4D02-BF2C-74BB4A01CFF7}" type="presOf" srcId="{D72BF247-4363-4BCD-B113-E567464BDA64}" destId="{1D079E26-D382-424C-8C4E-5C515B0C2C65}" srcOrd="0" destOrd="0" presId="urn:microsoft.com/office/officeart/2005/8/layout/hList1"/>
    <dgm:cxn modelId="{E9CBB659-5825-4E36-A104-7494BAB6EBBF}" type="presOf" srcId="{F9F1C573-D6C0-412D-8648-0CA5CFBE41F8}" destId="{F514A7BD-A449-4E24-B906-36F9E6822E25}" srcOrd="0" destOrd="1" presId="urn:microsoft.com/office/officeart/2005/8/layout/hList1"/>
    <dgm:cxn modelId="{AA5EA97F-2705-42EB-BF53-3A82AAFEB6D1}" srcId="{873BC14E-9DA7-4767-91F7-D5BC81365420}" destId="{641D8C57-595F-44B4-AF44-0D231AEF7191}" srcOrd="0" destOrd="0" parTransId="{E115EB7D-7C4D-447B-85FB-3F6233EBF9F9}" sibTransId="{E8EFCEFF-636A-4638-9FE4-73A3A51B6068}"/>
    <dgm:cxn modelId="{8BF4698C-DE31-453A-B979-7E313A11E99C}" type="presOf" srcId="{4DDDA75F-BC81-4C5B-BBFC-A17CD52E1F03}" destId="{D2522B38-2925-4ADD-BDFB-14CEC38F9E44}" srcOrd="0" destOrd="0" presId="urn:microsoft.com/office/officeart/2005/8/layout/hList1"/>
    <dgm:cxn modelId="{1697ED8E-5803-451A-BE7D-0687ABE4067D}" type="presOf" srcId="{006E3C4D-0B90-4ED7-9D6F-074D7B68013A}" destId="{F514A7BD-A449-4E24-B906-36F9E6822E25}" srcOrd="0" destOrd="2" presId="urn:microsoft.com/office/officeart/2005/8/layout/hList1"/>
    <dgm:cxn modelId="{90C59C93-FE02-442A-BC2F-C9E4AFA81A40}" srcId="{4DDDA75F-BC81-4C5B-BBFC-A17CD52E1F03}" destId="{048D6B7C-637C-43B6-933F-8FC16C931AF4}" srcOrd="0" destOrd="0" parTransId="{A9D16FB7-615B-4788-9B82-B3681EEB1886}" sibTransId="{B07B7EBD-DDA1-4D1F-A985-A6DA6A71C277}"/>
    <dgm:cxn modelId="{CACF8096-B028-4358-8251-234DF3A4AFC3}" srcId="{873BC14E-9DA7-4767-91F7-D5BC81365420}" destId="{962C3D1D-6DF9-4CFE-88C9-BD168DBE9E5A}" srcOrd="2" destOrd="0" parTransId="{53DE834D-75AA-4B2A-A68E-E1EBB5617748}" sibTransId="{B55C09F5-782E-46D7-B2C3-ED2E1D10B5B7}"/>
    <dgm:cxn modelId="{578FA69B-A600-4FAD-99C5-CF5A71DCA094}" type="presOf" srcId="{F8784C7F-612E-42DD-8B0F-9CCA77777E99}" destId="{452DB1E9-1157-417E-81BF-698DFAC4D048}" srcOrd="0" destOrd="0" presId="urn:microsoft.com/office/officeart/2005/8/layout/hList1"/>
    <dgm:cxn modelId="{41A2459F-B9AF-4A2D-B1CA-6758E9AF9DFB}" type="presOf" srcId="{873BC14E-9DA7-4767-91F7-D5BC81365420}" destId="{E977E8C7-469D-42E1-AC75-26A057806A78}" srcOrd="0" destOrd="0" presId="urn:microsoft.com/office/officeart/2005/8/layout/hList1"/>
    <dgm:cxn modelId="{E90EF79F-9C6F-4755-A25D-35FA43C5BCEB}" srcId="{D72BF247-4363-4BCD-B113-E567464BDA64}" destId="{0A95CBA2-E1F4-42A2-A140-3F257243310C}" srcOrd="2" destOrd="0" parTransId="{238B1D79-614A-46D9-83AB-1CA66EEF6F49}" sibTransId="{53A036E3-2A73-467E-9BB7-142811028BAB}"/>
    <dgm:cxn modelId="{915611A6-C7AC-4486-B2DD-2595C51217B0}" srcId="{D72BF247-4363-4BCD-B113-E567464BDA64}" destId="{892F20BC-9C6B-4335-979E-EEFB34EE087E}" srcOrd="1" destOrd="0" parTransId="{BA7A8A4C-B41B-48A3-A9D8-88BD3B611F22}" sibTransId="{1B94FD57-CD9A-406E-AB45-7BFB4AB2732A}"/>
    <dgm:cxn modelId="{F11C1FB3-AD0E-46BE-A89D-711543822791}" srcId="{048D6B7C-637C-43B6-933F-8FC16C931AF4}" destId="{83A63AD9-99D3-4007-B514-C09C55D730BE}" srcOrd="1" destOrd="0" parTransId="{52B4E123-B985-476F-B0EF-2B34BB81C13D}" sibTransId="{8F025C31-71D2-4F72-895B-E3CA93568923}"/>
    <dgm:cxn modelId="{E1C37BCD-08FE-45B6-A42B-4FA943E1A792}" type="presOf" srcId="{AD2C10A4-FF05-467D-870D-4CA02A999352}" destId="{E8547812-DB8B-48C8-BE9F-0F9BA04A07E5}" srcOrd="0" destOrd="0" presId="urn:microsoft.com/office/officeart/2005/8/layout/hList1"/>
    <dgm:cxn modelId="{AA498BD5-3456-4048-90CA-DE761F5EC13B}" type="presOf" srcId="{866F4032-B4C3-4378-85FB-BD4565AFF809}" destId="{1FC5E309-F035-4A09-98DE-9160DE98CC8A}" srcOrd="0" destOrd="0" presId="urn:microsoft.com/office/officeart/2005/8/layout/hList1"/>
    <dgm:cxn modelId="{190E50D9-FD14-4937-B16C-A7CAA33A06BF}" srcId="{F8784C7F-612E-42DD-8B0F-9CCA77777E99}" destId="{006E3C4D-0B90-4ED7-9D6F-074D7B68013A}" srcOrd="2" destOrd="0" parTransId="{A4C1A17C-548C-47A8-B66C-7655A9579C11}" sibTransId="{B28E6974-D440-4255-B877-98412E413FEA}"/>
    <dgm:cxn modelId="{36F101DA-F6E7-47C8-BB8C-90AAA5E7AF3D}" srcId="{048D6B7C-637C-43B6-933F-8FC16C931AF4}" destId="{AD2C10A4-FF05-467D-870D-4CA02A999352}" srcOrd="0" destOrd="0" parTransId="{AACF2E64-39EF-4997-A1D8-D68CB7451B39}" sibTransId="{FF3031DF-FA92-418F-8AD0-782F7130EA90}"/>
    <dgm:cxn modelId="{4CC899E3-61F6-45DE-986B-1376FBD5FD13}" srcId="{D72BF247-4363-4BCD-B113-E567464BDA64}" destId="{866F4032-B4C3-4378-85FB-BD4565AFF809}" srcOrd="0" destOrd="0" parTransId="{5A05278C-052A-46E8-9671-3E2317F4B109}" sibTransId="{FBADDA40-9F27-418A-90AE-A91FFD6B0B88}"/>
    <dgm:cxn modelId="{1163B1EC-C949-4F6C-9CFF-411724CDBAE4}" srcId="{4DDDA75F-BC81-4C5B-BBFC-A17CD52E1F03}" destId="{F8784C7F-612E-42DD-8B0F-9CCA77777E99}" srcOrd="2" destOrd="0" parTransId="{3397DC20-4569-4820-9DDB-443017E7AF20}" sibTransId="{A91D8A69-2578-43C1-837A-00E9CDBC1C81}"/>
    <dgm:cxn modelId="{641476F4-62FB-4E24-BB15-B39705696225}" srcId="{F8784C7F-612E-42DD-8B0F-9CCA77777E99}" destId="{F9F1C573-D6C0-412D-8648-0CA5CFBE41F8}" srcOrd="1" destOrd="0" parTransId="{A9C2357D-C2CB-4903-B6BF-63567F5D7B45}" sibTransId="{A319A8CF-6F77-40F6-8B7D-A339B10240CF}"/>
    <dgm:cxn modelId="{EEE162F6-C593-4090-B37E-4AFE76BBBC7A}" type="presParOf" srcId="{D2522B38-2925-4ADD-BDFB-14CEC38F9E44}" destId="{FD6055FA-7A24-4039-9346-78E259ED119D}" srcOrd="0" destOrd="0" presId="urn:microsoft.com/office/officeart/2005/8/layout/hList1"/>
    <dgm:cxn modelId="{0B0B123E-3ECA-43B7-B27D-B46A0A94E4EC}" type="presParOf" srcId="{FD6055FA-7A24-4039-9346-78E259ED119D}" destId="{39AFD939-87F8-4F9C-91CA-E045A1E857EA}" srcOrd="0" destOrd="0" presId="urn:microsoft.com/office/officeart/2005/8/layout/hList1"/>
    <dgm:cxn modelId="{66974EC4-2194-469F-B064-4E3BB95DEAB3}" type="presParOf" srcId="{FD6055FA-7A24-4039-9346-78E259ED119D}" destId="{E8547812-DB8B-48C8-BE9F-0F9BA04A07E5}" srcOrd="1" destOrd="0" presId="urn:microsoft.com/office/officeart/2005/8/layout/hList1"/>
    <dgm:cxn modelId="{4616C66B-924C-46DF-92CA-E6B2D1782364}" type="presParOf" srcId="{D2522B38-2925-4ADD-BDFB-14CEC38F9E44}" destId="{42EE08BA-154B-4C76-84D1-0FB51F99D3C6}" srcOrd="1" destOrd="0" presId="urn:microsoft.com/office/officeart/2005/8/layout/hList1"/>
    <dgm:cxn modelId="{30CEAFDA-EB34-44C7-9CF6-DF1F1D779B37}" type="presParOf" srcId="{D2522B38-2925-4ADD-BDFB-14CEC38F9E44}" destId="{BFA0FA79-CD73-4E6A-A951-4CC7DB4DF1A9}" srcOrd="2" destOrd="0" presId="urn:microsoft.com/office/officeart/2005/8/layout/hList1"/>
    <dgm:cxn modelId="{BA17217A-1836-49EF-9584-E29FF17CD73E}" type="presParOf" srcId="{BFA0FA79-CD73-4E6A-A951-4CC7DB4DF1A9}" destId="{1D079E26-D382-424C-8C4E-5C515B0C2C65}" srcOrd="0" destOrd="0" presId="urn:microsoft.com/office/officeart/2005/8/layout/hList1"/>
    <dgm:cxn modelId="{A61933F0-CD57-48C9-8E79-912E7BBE4349}" type="presParOf" srcId="{BFA0FA79-CD73-4E6A-A951-4CC7DB4DF1A9}" destId="{1FC5E309-F035-4A09-98DE-9160DE98CC8A}" srcOrd="1" destOrd="0" presId="urn:microsoft.com/office/officeart/2005/8/layout/hList1"/>
    <dgm:cxn modelId="{2FB5AD56-9A86-488F-BC17-88E7315E3644}" type="presParOf" srcId="{D2522B38-2925-4ADD-BDFB-14CEC38F9E44}" destId="{E4F9DE26-44AE-4ED8-B638-1BDDCF93BA9D}" srcOrd="3" destOrd="0" presId="urn:microsoft.com/office/officeart/2005/8/layout/hList1"/>
    <dgm:cxn modelId="{181727DC-3957-4B7E-A3D5-6346E561895A}" type="presParOf" srcId="{D2522B38-2925-4ADD-BDFB-14CEC38F9E44}" destId="{468A3DFD-2DE7-472E-9C03-E89863D3CFD5}" srcOrd="4" destOrd="0" presId="urn:microsoft.com/office/officeart/2005/8/layout/hList1"/>
    <dgm:cxn modelId="{FFFC592E-5917-4AA2-8633-86DD7E8A5C35}" type="presParOf" srcId="{468A3DFD-2DE7-472E-9C03-E89863D3CFD5}" destId="{452DB1E9-1157-417E-81BF-698DFAC4D048}" srcOrd="0" destOrd="0" presId="urn:microsoft.com/office/officeart/2005/8/layout/hList1"/>
    <dgm:cxn modelId="{B7C2E15A-65B6-4554-8A8C-4C5086E91A90}" type="presParOf" srcId="{468A3DFD-2DE7-472E-9C03-E89863D3CFD5}" destId="{F514A7BD-A449-4E24-B906-36F9E6822E25}" srcOrd="1" destOrd="0" presId="urn:microsoft.com/office/officeart/2005/8/layout/hList1"/>
    <dgm:cxn modelId="{EA0DAF44-B928-4C21-BB45-7DD0338E6896}" type="presParOf" srcId="{D2522B38-2925-4ADD-BDFB-14CEC38F9E44}" destId="{EB6D29E5-DD1F-4B27-9DAC-D2A822047302}" srcOrd="5" destOrd="0" presId="urn:microsoft.com/office/officeart/2005/8/layout/hList1"/>
    <dgm:cxn modelId="{12CC4691-B926-43CD-BAAE-DC1BA00BA9ED}" type="presParOf" srcId="{D2522B38-2925-4ADD-BDFB-14CEC38F9E44}" destId="{31F50A8A-3DEF-40F9-BE00-DCB96EB9BD50}" srcOrd="6" destOrd="0" presId="urn:microsoft.com/office/officeart/2005/8/layout/hList1"/>
    <dgm:cxn modelId="{3F700CD5-BE30-4F06-A26C-4760D60A1A31}" type="presParOf" srcId="{31F50A8A-3DEF-40F9-BE00-DCB96EB9BD50}" destId="{E977E8C7-469D-42E1-AC75-26A057806A78}" srcOrd="0" destOrd="0" presId="urn:microsoft.com/office/officeart/2005/8/layout/hList1"/>
    <dgm:cxn modelId="{7C3E0CCB-538D-403B-8624-51D32596FEC1}" type="presParOf" srcId="{31F50A8A-3DEF-40F9-BE00-DCB96EB9BD50}" destId="{FE106533-47B0-4422-B647-E19E36CD85B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AB3165-0F12-436E-AF58-A49A01D46969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C293F98-1D1C-4A0B-8EF8-02A5565301B4}">
      <dgm:prSet/>
      <dgm:spPr/>
      <dgm:t>
        <a:bodyPr/>
        <a:lstStyle/>
        <a:p>
          <a:r>
            <a:rPr lang="sk-SK" b="1" dirty="0">
              <a:latin typeface="Arial" panose="020B0604020202020204" pitchFamily="34" charset="0"/>
              <a:cs typeface="Arial" panose="020B0604020202020204" pitchFamily="34" charset="0"/>
            </a:rPr>
            <a:t>Precízne poľnohospodárstvo</a:t>
          </a:r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4E998F-B4FF-47D8-A132-E97E78E0D5E6}" type="parTrans" cxnId="{A68BBD7C-CDFA-41ED-8AE6-99B3D22F516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D2E0B5-3A81-44A2-A9A9-8938DD4C7242}" type="sibTrans" cxnId="{A68BBD7C-CDFA-41ED-8AE6-99B3D22F516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E827A3-AB74-4BDB-A097-75A4AED815B2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Technológie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 Satelitné a dronové systémy na monitorovanie pôdy, rastlín a zavlažovania.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D8755-3E6C-4382-B99F-88F3D55622EF}" type="parTrans" cxnId="{F1DAE2DF-2D95-4599-A086-F1124830287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D09A09-67D8-4B95-96EE-1FCDD29930C9}" type="sibTrans" cxnId="{F1DAE2DF-2D95-4599-A086-F1124830287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88A4ED-DEC2-468F-A9F1-669A7D571EB8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Výsledky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 Zvýšenie výnosov, zníženie nákladov, minimalizácia strát.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DD6668-7FA4-434E-87EF-0722B022DA07}" type="parTrans" cxnId="{EDF0C1F4-55E3-4B42-9D71-69868C0770F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9FF850-3BE3-4ED9-B8D3-4FE5994DA39C}" type="sibTrans" cxnId="{EDF0C1F4-55E3-4B42-9D71-69868C0770F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13554D-C3A5-4A83-89C4-C6EF19EB453A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Biotechnológie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AC3D42-879F-4245-A0CF-157A7AD350F3}" type="parTrans" cxnId="{4F133E23-B889-4E96-B619-F56A78C6E2E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DCB8CE-CB76-406B-97BF-445E38191242}" type="sibTrans" cxnId="{4F133E23-B889-4E96-B619-F56A78C6E2E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D46863-5F17-45A7-B24B-53D00ED41218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Vývoj plodín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 Odolné voči extrémnym poveternostným podmienkam a škodcom.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2631FC-B076-45FA-AF8A-E65508172326}" type="parTrans" cxnId="{0DEAF142-0DF1-42A3-8A3F-27809E6F1F5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463741-CC29-475B-BDF2-FD8ED8CB1CC7}" type="sibTrans" cxnId="{0DEAF142-0DF1-42A3-8A3F-27809E6F1F5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ABEEEF-F796-4479-927E-A79F84C6D7AF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Výhody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 Vyššie výnosy, zníženie potreby chemických postrekov, ochrana životného prostredia.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045C8A-D8E8-46ED-BBAA-26E831D7A42E}" type="parTrans" cxnId="{205EF74D-4B97-4FDA-8EFA-A146B0F21E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3886FE-0DC0-41B5-8738-AE7FD158FE57}" type="sibTrans" cxnId="{205EF74D-4B97-4FDA-8EFA-A146B0F21E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89E67C-33D6-4ACC-B8D4-4ABD4FC657C1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Manažérske systémy kvality (ISO 9001)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F8B98C-EE7E-4B91-86F2-2B04D43AB0BB}" type="parTrans" cxnId="{CED0FBAA-2FB8-4D28-8EDD-CBBC0C868AC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AA6AA0-58F3-418D-BC74-21DCBCF15883}" type="sibTrans" cxnId="{CED0FBAA-2FB8-4D28-8EDD-CBBC0C868AC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4DA4AA-14B7-4A28-B606-4445052EB51B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Implementácia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 Dodržiavanie vysokých štandardov kvality vo všetkých fázach výroby.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818B35-1032-4B6C-ADF9-92A7E3496F21}" type="parTrans" cxnId="{4F0DEE28-4628-49DD-88C9-3A7965C23E7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DDC290-98EA-4257-B6F4-502158D8A2B9}" type="sibTrans" cxnId="{4F0DEE28-4628-49DD-88C9-3A7965C23E7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2FB806-441F-4FA1-AB53-2604B9F60DB4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Dopady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 Zvýšená dôvera zákazníkov, prístup na nové trhy.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404041-4AB4-4E04-9447-6ADF2D57C519}" type="parTrans" cxnId="{BF501442-F871-48B3-A31A-9DB3FB7F0B6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915D2E-6CF4-4A8D-AD54-B91A0519F938}" type="sibTrans" cxnId="{BF501442-F871-48B3-A31A-9DB3FB7F0B6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7084F7-471C-4C56-83FD-00729C8EE1A1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ESG systémy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864CA8-1918-47A0-9F7F-00290A6F108E}" type="parTrans" cxnId="{B82A3FC3-345F-4B52-B8FD-850BDAA3061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C3F1D1-3C3B-4908-A9B7-7662764DFDE4}" type="sibTrans" cxnId="{B82A3FC3-345F-4B52-B8FD-850BDAA3061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C52F88-2B4A-45B0-99DE-B560573CEF68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Integrácia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 Environmentálne, sociálne a riadiace aspekty do podnikania.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70D12A-86F4-471E-B590-5BCF9CDCDE65}" type="parTrans" cxnId="{4A188216-4FC2-4BD3-9571-63C31EB4611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9EA837-B5BE-4CF7-AA0B-EEF2F0F7C965}" type="sibTrans" cxnId="{4A188216-4FC2-4BD3-9571-63C31EB4611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A2BBE6-C168-400D-956A-0A125FB0CA69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Príprava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: Plnenie legislatívnych požiadaviek (nefinančný reporting), pozitívny obraz u zákazníkov a investorov.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E638BB-150B-473E-911A-329035AA1DDB}" type="parTrans" cxnId="{56845861-54BA-4BB4-B882-41F1851D020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92B32F-FDA3-4C47-9414-3EC6410780D7}" type="sibTrans" cxnId="{56845861-54BA-4BB4-B882-41F1851D020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ED9567-CB2A-42E2-BBC5-8704F494384F}" type="pres">
      <dgm:prSet presAssocID="{63AB3165-0F12-436E-AF58-A49A01D46969}" presName="Name0" presStyleCnt="0">
        <dgm:presLayoutVars>
          <dgm:dir/>
          <dgm:animLvl val="lvl"/>
          <dgm:resizeHandles val="exact"/>
        </dgm:presLayoutVars>
      </dgm:prSet>
      <dgm:spPr/>
    </dgm:pt>
    <dgm:pt modelId="{136A27C7-0F30-453A-B44B-7B76B1F6D2D8}" type="pres">
      <dgm:prSet presAssocID="{327084F7-471C-4C56-83FD-00729C8EE1A1}" presName="boxAndChildren" presStyleCnt="0"/>
      <dgm:spPr/>
    </dgm:pt>
    <dgm:pt modelId="{5AFC9B56-B355-4433-834E-3D7296CE4A8B}" type="pres">
      <dgm:prSet presAssocID="{327084F7-471C-4C56-83FD-00729C8EE1A1}" presName="parentTextBox" presStyleLbl="alignNode1" presStyleIdx="0" presStyleCnt="4"/>
      <dgm:spPr/>
    </dgm:pt>
    <dgm:pt modelId="{8C651645-5E24-4C4F-AB8C-C9CA58913BDC}" type="pres">
      <dgm:prSet presAssocID="{327084F7-471C-4C56-83FD-00729C8EE1A1}" presName="descendantBox" presStyleLbl="bgAccFollowNode1" presStyleIdx="0" presStyleCnt="4"/>
      <dgm:spPr/>
    </dgm:pt>
    <dgm:pt modelId="{7BEB0A6B-1907-46DF-9E0B-957EBAB20F0D}" type="pres">
      <dgm:prSet presAssocID="{B1AA6AA0-58F3-418D-BC74-21DCBCF15883}" presName="sp" presStyleCnt="0"/>
      <dgm:spPr/>
    </dgm:pt>
    <dgm:pt modelId="{28AE2B81-5145-44D0-9D43-69FAAEDF089B}" type="pres">
      <dgm:prSet presAssocID="{E589E67C-33D6-4ACC-B8D4-4ABD4FC657C1}" presName="arrowAndChildren" presStyleCnt="0"/>
      <dgm:spPr/>
    </dgm:pt>
    <dgm:pt modelId="{9EC124A1-60FE-4FC0-BD56-4010A2B413CF}" type="pres">
      <dgm:prSet presAssocID="{E589E67C-33D6-4ACC-B8D4-4ABD4FC657C1}" presName="parentTextArrow" presStyleLbl="node1" presStyleIdx="0" presStyleCnt="0"/>
      <dgm:spPr/>
    </dgm:pt>
    <dgm:pt modelId="{CD192C6A-E35A-4A05-9687-12F80B0F5141}" type="pres">
      <dgm:prSet presAssocID="{E589E67C-33D6-4ACC-B8D4-4ABD4FC657C1}" presName="arrow" presStyleLbl="alignNode1" presStyleIdx="1" presStyleCnt="4"/>
      <dgm:spPr/>
    </dgm:pt>
    <dgm:pt modelId="{AC5EB9D0-F9A7-4FA3-A203-6DE555D593FB}" type="pres">
      <dgm:prSet presAssocID="{E589E67C-33D6-4ACC-B8D4-4ABD4FC657C1}" presName="descendantArrow" presStyleLbl="bgAccFollowNode1" presStyleIdx="1" presStyleCnt="4"/>
      <dgm:spPr/>
    </dgm:pt>
    <dgm:pt modelId="{1E7EA7DB-47F4-4DFB-B97E-181C9F7B712C}" type="pres">
      <dgm:prSet presAssocID="{C7DCB8CE-CB76-406B-97BF-445E38191242}" presName="sp" presStyleCnt="0"/>
      <dgm:spPr/>
    </dgm:pt>
    <dgm:pt modelId="{49623DEB-4FB4-41A7-A9ED-DBF3324CD602}" type="pres">
      <dgm:prSet presAssocID="{4F13554D-C3A5-4A83-89C4-C6EF19EB453A}" presName="arrowAndChildren" presStyleCnt="0"/>
      <dgm:spPr/>
    </dgm:pt>
    <dgm:pt modelId="{FDF87699-DCDC-4557-8DB9-0CB204B67947}" type="pres">
      <dgm:prSet presAssocID="{4F13554D-C3A5-4A83-89C4-C6EF19EB453A}" presName="parentTextArrow" presStyleLbl="node1" presStyleIdx="0" presStyleCnt="0"/>
      <dgm:spPr/>
    </dgm:pt>
    <dgm:pt modelId="{D7136DB6-3323-4F51-B20B-E4B6509CD0CB}" type="pres">
      <dgm:prSet presAssocID="{4F13554D-C3A5-4A83-89C4-C6EF19EB453A}" presName="arrow" presStyleLbl="alignNode1" presStyleIdx="2" presStyleCnt="4"/>
      <dgm:spPr/>
    </dgm:pt>
    <dgm:pt modelId="{796850B8-1BA9-4BCD-A50D-2B2728344230}" type="pres">
      <dgm:prSet presAssocID="{4F13554D-C3A5-4A83-89C4-C6EF19EB453A}" presName="descendantArrow" presStyleLbl="bgAccFollowNode1" presStyleIdx="2" presStyleCnt="4"/>
      <dgm:spPr/>
    </dgm:pt>
    <dgm:pt modelId="{7A3B8DF4-D11B-4EFD-889E-21B27FEB1884}" type="pres">
      <dgm:prSet presAssocID="{CBD2E0B5-3A81-44A2-A9A9-8938DD4C7242}" presName="sp" presStyleCnt="0"/>
      <dgm:spPr/>
    </dgm:pt>
    <dgm:pt modelId="{64A5877E-2832-47BF-955E-612E011DA481}" type="pres">
      <dgm:prSet presAssocID="{6C293F98-1D1C-4A0B-8EF8-02A5565301B4}" presName="arrowAndChildren" presStyleCnt="0"/>
      <dgm:spPr/>
    </dgm:pt>
    <dgm:pt modelId="{57B60F90-BCE3-4C3D-A43D-99E80B553851}" type="pres">
      <dgm:prSet presAssocID="{6C293F98-1D1C-4A0B-8EF8-02A5565301B4}" presName="parentTextArrow" presStyleLbl="node1" presStyleIdx="0" presStyleCnt="0"/>
      <dgm:spPr/>
    </dgm:pt>
    <dgm:pt modelId="{8417C1DE-6755-4998-89E2-C5650524AA07}" type="pres">
      <dgm:prSet presAssocID="{6C293F98-1D1C-4A0B-8EF8-02A5565301B4}" presName="arrow" presStyleLbl="alignNode1" presStyleIdx="3" presStyleCnt="4"/>
      <dgm:spPr/>
    </dgm:pt>
    <dgm:pt modelId="{75A1E430-2B01-4712-89A2-26975AFA378D}" type="pres">
      <dgm:prSet presAssocID="{6C293F98-1D1C-4A0B-8EF8-02A5565301B4}" presName="descendantArrow" presStyleLbl="bgAccFollowNode1" presStyleIdx="3" presStyleCnt="4"/>
      <dgm:spPr/>
    </dgm:pt>
  </dgm:ptLst>
  <dgm:cxnLst>
    <dgm:cxn modelId="{4A188216-4FC2-4BD3-9571-63C31EB46111}" srcId="{327084F7-471C-4C56-83FD-00729C8EE1A1}" destId="{97C52F88-2B4A-45B0-99DE-B560573CEF68}" srcOrd="0" destOrd="0" parTransId="{0770D12A-86F4-471E-B590-5BCF9CDCDE65}" sibTransId="{BB9EA837-B5BE-4CF7-AA0B-EEF2F0F7C965}"/>
    <dgm:cxn modelId="{77C46718-C441-4A6C-99D1-BB2D2AF7109B}" type="presOf" srcId="{4FABEEEF-F796-4479-927E-A79F84C6D7AF}" destId="{796850B8-1BA9-4BCD-A50D-2B2728344230}" srcOrd="0" destOrd="1" presId="urn:microsoft.com/office/officeart/2016/7/layout/VerticalDownArrowProcess"/>
    <dgm:cxn modelId="{4F133E23-B889-4E96-B619-F56A78C6E2E4}" srcId="{63AB3165-0F12-436E-AF58-A49A01D46969}" destId="{4F13554D-C3A5-4A83-89C4-C6EF19EB453A}" srcOrd="1" destOrd="0" parTransId="{9BAC3D42-879F-4245-A0CF-157A7AD350F3}" sibTransId="{C7DCB8CE-CB76-406B-97BF-445E38191242}"/>
    <dgm:cxn modelId="{4F0DEE28-4628-49DD-88C9-3A7965C23E74}" srcId="{E589E67C-33D6-4ACC-B8D4-4ABD4FC657C1}" destId="{954DA4AA-14B7-4A28-B606-4445052EB51B}" srcOrd="0" destOrd="0" parTransId="{D3818B35-1032-4B6C-ADF9-92A7E3496F21}" sibTransId="{A6DDC290-98EA-4257-B6F4-502158D8A2B9}"/>
    <dgm:cxn modelId="{E93CE129-7A45-4842-ACBF-703BDD0C81A1}" type="presOf" srcId="{6C293F98-1D1C-4A0B-8EF8-02A5565301B4}" destId="{8417C1DE-6755-4998-89E2-C5650524AA07}" srcOrd="1" destOrd="0" presId="urn:microsoft.com/office/officeart/2016/7/layout/VerticalDownArrowProcess"/>
    <dgm:cxn modelId="{4C7B6D61-79A0-41F3-8E2E-201D27F02FF9}" type="presOf" srcId="{E589E67C-33D6-4ACC-B8D4-4ABD4FC657C1}" destId="{CD192C6A-E35A-4A05-9687-12F80B0F5141}" srcOrd="1" destOrd="0" presId="urn:microsoft.com/office/officeart/2016/7/layout/VerticalDownArrowProcess"/>
    <dgm:cxn modelId="{56845861-54BA-4BB4-B882-41F1851D0205}" srcId="{327084F7-471C-4C56-83FD-00729C8EE1A1}" destId="{3CA2BBE6-C168-400D-956A-0A125FB0CA69}" srcOrd="1" destOrd="0" parTransId="{24E638BB-150B-473E-911A-329035AA1DDB}" sibTransId="{4492B32F-FDA3-4C47-9414-3EC6410780D7}"/>
    <dgm:cxn modelId="{BF501442-F871-48B3-A31A-9DB3FB7F0B67}" srcId="{E589E67C-33D6-4ACC-B8D4-4ABD4FC657C1}" destId="{852FB806-441F-4FA1-AB53-2604B9F60DB4}" srcOrd="1" destOrd="0" parTransId="{B2404041-4AB4-4E04-9447-6ADF2D57C519}" sibTransId="{49915D2E-6CF4-4A8D-AD54-B91A0519F938}"/>
    <dgm:cxn modelId="{0DEAF142-0DF1-42A3-8A3F-27809E6F1F59}" srcId="{4F13554D-C3A5-4A83-89C4-C6EF19EB453A}" destId="{ECD46863-5F17-45A7-B24B-53D00ED41218}" srcOrd="0" destOrd="0" parTransId="{442631FC-B076-45FA-AF8A-E65508172326}" sibTransId="{B0463741-CC29-475B-BDF2-FD8ED8CB1CC7}"/>
    <dgm:cxn modelId="{9435DE6D-F46C-4A40-9A63-640D6A7BDCDD}" type="presOf" srcId="{852FB806-441F-4FA1-AB53-2604B9F60DB4}" destId="{AC5EB9D0-F9A7-4FA3-A203-6DE555D593FB}" srcOrd="0" destOrd="1" presId="urn:microsoft.com/office/officeart/2016/7/layout/VerticalDownArrowProcess"/>
    <dgm:cxn modelId="{205EF74D-4B97-4FDA-8EFA-A146B0F21EC2}" srcId="{4F13554D-C3A5-4A83-89C4-C6EF19EB453A}" destId="{4FABEEEF-F796-4479-927E-A79F84C6D7AF}" srcOrd="1" destOrd="0" parTransId="{F7045C8A-D8E8-46ED-BBAA-26E831D7A42E}" sibTransId="{DB3886FE-0DC0-41B5-8738-AE7FD158FE57}"/>
    <dgm:cxn modelId="{0CED6053-9A64-4B0E-A48E-2168F77989F4}" type="presOf" srcId="{4F13554D-C3A5-4A83-89C4-C6EF19EB453A}" destId="{FDF87699-DCDC-4557-8DB9-0CB204B67947}" srcOrd="0" destOrd="0" presId="urn:microsoft.com/office/officeart/2016/7/layout/VerticalDownArrowProcess"/>
    <dgm:cxn modelId="{1C5FAA74-AEBE-4A9B-B177-292E524F2C8D}" type="presOf" srcId="{6C293F98-1D1C-4A0B-8EF8-02A5565301B4}" destId="{57B60F90-BCE3-4C3D-A43D-99E80B553851}" srcOrd="0" destOrd="0" presId="urn:microsoft.com/office/officeart/2016/7/layout/VerticalDownArrowProcess"/>
    <dgm:cxn modelId="{F6E2BD78-304B-4CEA-BD9F-6FE99C20524C}" type="presOf" srcId="{4BE827A3-AB74-4BDB-A097-75A4AED815B2}" destId="{75A1E430-2B01-4712-89A2-26975AFA378D}" srcOrd="0" destOrd="0" presId="urn:microsoft.com/office/officeart/2016/7/layout/VerticalDownArrowProcess"/>
    <dgm:cxn modelId="{A68BBD7C-CDFA-41ED-8AE6-99B3D22F5168}" srcId="{63AB3165-0F12-436E-AF58-A49A01D46969}" destId="{6C293F98-1D1C-4A0B-8EF8-02A5565301B4}" srcOrd="0" destOrd="0" parTransId="{374E998F-B4FF-47D8-A132-E97E78E0D5E6}" sibTransId="{CBD2E0B5-3A81-44A2-A9A9-8938DD4C7242}"/>
    <dgm:cxn modelId="{80CAA181-D58F-4CB8-9477-43935E7DDFF0}" type="presOf" srcId="{9588A4ED-DEC2-468F-A9F1-669A7D571EB8}" destId="{75A1E430-2B01-4712-89A2-26975AFA378D}" srcOrd="0" destOrd="1" presId="urn:microsoft.com/office/officeart/2016/7/layout/VerticalDownArrowProcess"/>
    <dgm:cxn modelId="{96469086-95E2-491F-B8DB-D8CE8CBB6B5D}" type="presOf" srcId="{97C52F88-2B4A-45B0-99DE-B560573CEF68}" destId="{8C651645-5E24-4C4F-AB8C-C9CA58913BDC}" srcOrd="0" destOrd="0" presId="urn:microsoft.com/office/officeart/2016/7/layout/VerticalDownArrowProcess"/>
    <dgm:cxn modelId="{92CA7C98-F224-409C-B327-9CE2DBE05E46}" type="presOf" srcId="{63AB3165-0F12-436E-AF58-A49A01D46969}" destId="{D4ED9567-CB2A-42E2-BBC5-8704F494384F}" srcOrd="0" destOrd="0" presId="urn:microsoft.com/office/officeart/2016/7/layout/VerticalDownArrowProcess"/>
    <dgm:cxn modelId="{54E8199C-F5FD-42D8-85C4-D3F453034546}" type="presOf" srcId="{954DA4AA-14B7-4A28-B606-4445052EB51B}" destId="{AC5EB9D0-F9A7-4FA3-A203-6DE555D593FB}" srcOrd="0" destOrd="0" presId="urn:microsoft.com/office/officeart/2016/7/layout/VerticalDownArrowProcess"/>
    <dgm:cxn modelId="{030B4CA4-DAD0-4CCA-9D39-003260D33ED4}" type="presOf" srcId="{3CA2BBE6-C168-400D-956A-0A125FB0CA69}" destId="{8C651645-5E24-4C4F-AB8C-C9CA58913BDC}" srcOrd="0" destOrd="1" presId="urn:microsoft.com/office/officeart/2016/7/layout/VerticalDownArrowProcess"/>
    <dgm:cxn modelId="{CED0FBAA-2FB8-4D28-8EDD-CBBC0C868AC0}" srcId="{63AB3165-0F12-436E-AF58-A49A01D46969}" destId="{E589E67C-33D6-4ACC-B8D4-4ABD4FC657C1}" srcOrd="2" destOrd="0" parTransId="{D9F8B98C-EE7E-4B91-86F2-2B04D43AB0BB}" sibTransId="{B1AA6AA0-58F3-418D-BC74-21DCBCF15883}"/>
    <dgm:cxn modelId="{6E2C14B1-D30D-460B-AF05-A9036B25105A}" type="presOf" srcId="{327084F7-471C-4C56-83FD-00729C8EE1A1}" destId="{5AFC9B56-B355-4433-834E-3D7296CE4A8B}" srcOrd="0" destOrd="0" presId="urn:microsoft.com/office/officeart/2016/7/layout/VerticalDownArrowProcess"/>
    <dgm:cxn modelId="{B82A3FC3-345F-4B52-B8FD-850BDAA30611}" srcId="{63AB3165-0F12-436E-AF58-A49A01D46969}" destId="{327084F7-471C-4C56-83FD-00729C8EE1A1}" srcOrd="3" destOrd="0" parTransId="{D6864CA8-1918-47A0-9F7F-00290A6F108E}" sibTransId="{E8C3F1D1-3C3B-4908-A9B7-7662764DFDE4}"/>
    <dgm:cxn modelId="{825E10DD-9032-4C92-B2E0-7B61B51D0F83}" type="presOf" srcId="{4F13554D-C3A5-4A83-89C4-C6EF19EB453A}" destId="{D7136DB6-3323-4F51-B20B-E4B6509CD0CB}" srcOrd="1" destOrd="0" presId="urn:microsoft.com/office/officeart/2016/7/layout/VerticalDownArrowProcess"/>
    <dgm:cxn modelId="{F1DAE2DF-2D95-4599-A086-F1124830287B}" srcId="{6C293F98-1D1C-4A0B-8EF8-02A5565301B4}" destId="{4BE827A3-AB74-4BDB-A097-75A4AED815B2}" srcOrd="0" destOrd="0" parTransId="{457D8755-3E6C-4382-B99F-88F3D55622EF}" sibTransId="{95D09A09-67D8-4B95-96EE-1FCDD29930C9}"/>
    <dgm:cxn modelId="{6515AEE2-0B0F-4CC0-82CD-D481484A63D1}" type="presOf" srcId="{E589E67C-33D6-4ACC-B8D4-4ABD4FC657C1}" destId="{9EC124A1-60FE-4FC0-BD56-4010A2B413CF}" srcOrd="0" destOrd="0" presId="urn:microsoft.com/office/officeart/2016/7/layout/VerticalDownArrowProcess"/>
    <dgm:cxn modelId="{5274E6E4-C584-45B2-A762-92157D64BA76}" type="presOf" srcId="{ECD46863-5F17-45A7-B24B-53D00ED41218}" destId="{796850B8-1BA9-4BCD-A50D-2B2728344230}" srcOrd="0" destOrd="0" presId="urn:microsoft.com/office/officeart/2016/7/layout/VerticalDownArrowProcess"/>
    <dgm:cxn modelId="{EDF0C1F4-55E3-4B42-9D71-69868C0770F3}" srcId="{6C293F98-1D1C-4A0B-8EF8-02A5565301B4}" destId="{9588A4ED-DEC2-468F-A9F1-669A7D571EB8}" srcOrd="1" destOrd="0" parTransId="{DEDD6668-7FA4-434E-87EF-0722B022DA07}" sibTransId="{CD9FF850-3BE3-4ED9-B8D3-4FE5994DA39C}"/>
    <dgm:cxn modelId="{17099312-2EC3-418A-A3A4-0984567A993B}" type="presParOf" srcId="{D4ED9567-CB2A-42E2-BBC5-8704F494384F}" destId="{136A27C7-0F30-453A-B44B-7B76B1F6D2D8}" srcOrd="0" destOrd="0" presId="urn:microsoft.com/office/officeart/2016/7/layout/VerticalDownArrowProcess"/>
    <dgm:cxn modelId="{47989C18-B449-4A88-AD0E-6E021E37CB21}" type="presParOf" srcId="{136A27C7-0F30-453A-B44B-7B76B1F6D2D8}" destId="{5AFC9B56-B355-4433-834E-3D7296CE4A8B}" srcOrd="0" destOrd="0" presId="urn:microsoft.com/office/officeart/2016/7/layout/VerticalDownArrowProcess"/>
    <dgm:cxn modelId="{C9847332-4496-4BE4-8408-633352C31186}" type="presParOf" srcId="{136A27C7-0F30-453A-B44B-7B76B1F6D2D8}" destId="{8C651645-5E24-4C4F-AB8C-C9CA58913BDC}" srcOrd="1" destOrd="0" presId="urn:microsoft.com/office/officeart/2016/7/layout/VerticalDownArrowProcess"/>
    <dgm:cxn modelId="{35919C8C-563C-424F-BB50-483B947A478B}" type="presParOf" srcId="{D4ED9567-CB2A-42E2-BBC5-8704F494384F}" destId="{7BEB0A6B-1907-46DF-9E0B-957EBAB20F0D}" srcOrd="1" destOrd="0" presId="urn:microsoft.com/office/officeart/2016/7/layout/VerticalDownArrowProcess"/>
    <dgm:cxn modelId="{E7B73465-0C9B-41B3-9F0A-8B718A2B8A7C}" type="presParOf" srcId="{D4ED9567-CB2A-42E2-BBC5-8704F494384F}" destId="{28AE2B81-5145-44D0-9D43-69FAAEDF089B}" srcOrd="2" destOrd="0" presId="urn:microsoft.com/office/officeart/2016/7/layout/VerticalDownArrowProcess"/>
    <dgm:cxn modelId="{0463A6CD-267C-4130-9AAC-10F3D187A811}" type="presParOf" srcId="{28AE2B81-5145-44D0-9D43-69FAAEDF089B}" destId="{9EC124A1-60FE-4FC0-BD56-4010A2B413CF}" srcOrd="0" destOrd="0" presId="urn:microsoft.com/office/officeart/2016/7/layout/VerticalDownArrowProcess"/>
    <dgm:cxn modelId="{26499A3C-D4FB-4F1A-8B79-B1621EC05F95}" type="presParOf" srcId="{28AE2B81-5145-44D0-9D43-69FAAEDF089B}" destId="{CD192C6A-E35A-4A05-9687-12F80B0F5141}" srcOrd="1" destOrd="0" presId="urn:microsoft.com/office/officeart/2016/7/layout/VerticalDownArrowProcess"/>
    <dgm:cxn modelId="{5290F28D-571B-43AF-A06F-F0B67EB4451A}" type="presParOf" srcId="{28AE2B81-5145-44D0-9D43-69FAAEDF089B}" destId="{AC5EB9D0-F9A7-4FA3-A203-6DE555D593FB}" srcOrd="2" destOrd="0" presId="urn:microsoft.com/office/officeart/2016/7/layout/VerticalDownArrowProcess"/>
    <dgm:cxn modelId="{E0FB302E-EA73-4090-9A7D-E88D9D7B31F2}" type="presParOf" srcId="{D4ED9567-CB2A-42E2-BBC5-8704F494384F}" destId="{1E7EA7DB-47F4-4DFB-B97E-181C9F7B712C}" srcOrd="3" destOrd="0" presId="urn:microsoft.com/office/officeart/2016/7/layout/VerticalDownArrowProcess"/>
    <dgm:cxn modelId="{42F077F8-16A5-48C3-B4B9-0DAC7FC568DC}" type="presParOf" srcId="{D4ED9567-CB2A-42E2-BBC5-8704F494384F}" destId="{49623DEB-4FB4-41A7-A9ED-DBF3324CD602}" srcOrd="4" destOrd="0" presId="urn:microsoft.com/office/officeart/2016/7/layout/VerticalDownArrowProcess"/>
    <dgm:cxn modelId="{7D8FA3CD-39D7-4FDA-AD7C-2336D58D1E46}" type="presParOf" srcId="{49623DEB-4FB4-41A7-A9ED-DBF3324CD602}" destId="{FDF87699-DCDC-4557-8DB9-0CB204B67947}" srcOrd="0" destOrd="0" presId="urn:microsoft.com/office/officeart/2016/7/layout/VerticalDownArrowProcess"/>
    <dgm:cxn modelId="{178BBBE1-9FB7-441B-9B2B-C98902091FFD}" type="presParOf" srcId="{49623DEB-4FB4-41A7-A9ED-DBF3324CD602}" destId="{D7136DB6-3323-4F51-B20B-E4B6509CD0CB}" srcOrd="1" destOrd="0" presId="urn:microsoft.com/office/officeart/2016/7/layout/VerticalDownArrowProcess"/>
    <dgm:cxn modelId="{382798C2-711F-43B6-8FE4-3ACE4AD448C6}" type="presParOf" srcId="{49623DEB-4FB4-41A7-A9ED-DBF3324CD602}" destId="{796850B8-1BA9-4BCD-A50D-2B2728344230}" srcOrd="2" destOrd="0" presId="urn:microsoft.com/office/officeart/2016/7/layout/VerticalDownArrowProcess"/>
    <dgm:cxn modelId="{9509DC5D-8EDF-4D0F-895E-07D38BF194CE}" type="presParOf" srcId="{D4ED9567-CB2A-42E2-BBC5-8704F494384F}" destId="{7A3B8DF4-D11B-4EFD-889E-21B27FEB1884}" srcOrd="5" destOrd="0" presId="urn:microsoft.com/office/officeart/2016/7/layout/VerticalDownArrowProcess"/>
    <dgm:cxn modelId="{4624F23C-9AEE-4447-9F3E-2FA8E9FE2589}" type="presParOf" srcId="{D4ED9567-CB2A-42E2-BBC5-8704F494384F}" destId="{64A5877E-2832-47BF-955E-612E011DA481}" srcOrd="6" destOrd="0" presId="urn:microsoft.com/office/officeart/2016/7/layout/VerticalDownArrowProcess"/>
    <dgm:cxn modelId="{235ED227-4E51-45DE-AC28-DCB3F5F16C40}" type="presParOf" srcId="{64A5877E-2832-47BF-955E-612E011DA481}" destId="{57B60F90-BCE3-4C3D-A43D-99E80B553851}" srcOrd="0" destOrd="0" presId="urn:microsoft.com/office/officeart/2016/7/layout/VerticalDownArrowProcess"/>
    <dgm:cxn modelId="{15AA1182-9560-4232-9BDD-CA041CAE95EF}" type="presParOf" srcId="{64A5877E-2832-47BF-955E-612E011DA481}" destId="{8417C1DE-6755-4998-89E2-C5650524AA07}" srcOrd="1" destOrd="0" presId="urn:microsoft.com/office/officeart/2016/7/layout/VerticalDownArrowProcess"/>
    <dgm:cxn modelId="{30AE3F29-0819-445C-A785-54E689298E4C}" type="presParOf" srcId="{64A5877E-2832-47BF-955E-612E011DA481}" destId="{75A1E430-2B01-4712-89A2-26975AFA378D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87A43E-75EC-454A-A371-E7DE8DB4FAD2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1B77DC2-00D2-4561-BE4B-3C8C8725BFDD}">
      <dgm:prSet/>
      <dgm:spPr/>
      <dgm:t>
        <a:bodyPr/>
        <a:lstStyle/>
        <a:p>
          <a:r>
            <a:rPr lang="sk-SK" b="1" dirty="0">
              <a:latin typeface="Arial" panose="020B0604020202020204" pitchFamily="34" charset="0"/>
              <a:cs typeface="Arial" panose="020B0604020202020204" pitchFamily="34" charset="0"/>
            </a:rPr>
            <a:t>Definícia:</a:t>
          </a:r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 Systém manažérstva kvality (SMK) je súbor koordinovaných činností na riadenie kvality v organizácii, zameraný na zlepšovanie efektivity a uspokojovanie potrieb zákazníkov. Zabezpečuje, že produkty a služby spĺňajú stanovené normy a požiadavky.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49E547-0591-48DB-93BE-67713A1A3F69}" type="parTrans" cxnId="{23ADEF1A-F707-458C-B67D-C79FBE5C816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AC9FE2-A055-4530-8EAD-0A6EDC6A10E6}" type="sibTrans" cxnId="{23ADEF1A-F707-458C-B67D-C79FBE5C816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29749A-8137-480D-AD55-9DAD9611C71C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Integrácia ESG do SMK: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FCFDE1-EF3F-4E6D-8423-B5D4FCE70479}" type="parTrans" cxnId="{E799E1F4-E811-4ADB-9DBE-D03D7B23A6B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6BC896-DF36-4003-8C55-37CCE65C33C0}" type="sibTrans" cxnId="{E799E1F4-E811-4ADB-9DBE-D03D7B23A6B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03161E-FCD3-457E-A951-B919EE0F8AC4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Moderné SMK integrujú podnikateľskú etiku, spoločenskú zodpovednosť (CSR), a ESG princípy.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D8A2C2-EC88-485D-8F92-D8E8CCD34DCE}" type="parTrans" cxnId="{9FB1E30B-7CE8-4C66-A243-C287BD5A7A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4C4702-D87C-4BB4-8865-929E4270EC02}" type="sibTrans" cxnId="{9FB1E30B-7CE8-4C66-A243-C287BD5A7AC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0BA599-833A-4CA0-BA1B-33E6117D91AF}">
      <dgm:prSet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Kľúčové pre splnenie požiadaviek nefinančného reportingu a adaptáciu na environmentálne a sociálne výzvy iniciatívy Green Deal.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EECC6B-CB8A-49A3-AC30-D94AA47F74AE}" type="parTrans" cxnId="{D4254F6A-6632-468E-9612-109C6D0B5E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6493A6-B402-4F17-BDE7-BC4D76BA9430}" type="sibTrans" cxnId="{D4254F6A-6632-468E-9612-109C6D0B5E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9515E3-6F21-4F6C-B918-2ED63E9F436D}" type="pres">
      <dgm:prSet presAssocID="{1C87A43E-75EC-454A-A371-E7DE8DB4FAD2}" presName="Name0" presStyleCnt="0">
        <dgm:presLayoutVars>
          <dgm:dir/>
          <dgm:animLvl val="lvl"/>
          <dgm:resizeHandles val="exact"/>
        </dgm:presLayoutVars>
      </dgm:prSet>
      <dgm:spPr/>
    </dgm:pt>
    <dgm:pt modelId="{4D1AEAFD-6A5D-437F-9898-00CBA5D0BF23}" type="pres">
      <dgm:prSet presAssocID="{B329749A-8137-480D-AD55-9DAD9611C71C}" presName="boxAndChildren" presStyleCnt="0"/>
      <dgm:spPr/>
    </dgm:pt>
    <dgm:pt modelId="{BCE73E73-801B-4DE8-BBB5-EAD647BE4AB1}" type="pres">
      <dgm:prSet presAssocID="{B329749A-8137-480D-AD55-9DAD9611C71C}" presName="parentTextBox" presStyleLbl="node1" presStyleIdx="0" presStyleCnt="2"/>
      <dgm:spPr/>
    </dgm:pt>
    <dgm:pt modelId="{91A6B167-256D-48F4-B004-3DDFF85D728B}" type="pres">
      <dgm:prSet presAssocID="{B329749A-8137-480D-AD55-9DAD9611C71C}" presName="entireBox" presStyleLbl="node1" presStyleIdx="0" presStyleCnt="2"/>
      <dgm:spPr/>
    </dgm:pt>
    <dgm:pt modelId="{71E0D97D-31FE-478E-8778-74466CD0B99F}" type="pres">
      <dgm:prSet presAssocID="{B329749A-8137-480D-AD55-9DAD9611C71C}" presName="descendantBox" presStyleCnt="0"/>
      <dgm:spPr/>
    </dgm:pt>
    <dgm:pt modelId="{8E0CDF68-C406-4354-8202-2E57ACFFD183}" type="pres">
      <dgm:prSet presAssocID="{C203161E-FCD3-457E-A951-B919EE0F8AC4}" presName="childTextBox" presStyleLbl="fgAccFollowNode1" presStyleIdx="0" presStyleCnt="2">
        <dgm:presLayoutVars>
          <dgm:bulletEnabled val="1"/>
        </dgm:presLayoutVars>
      </dgm:prSet>
      <dgm:spPr/>
    </dgm:pt>
    <dgm:pt modelId="{4F563A5F-7BBD-4E02-9C28-813AE11EECB4}" type="pres">
      <dgm:prSet presAssocID="{A00BA599-833A-4CA0-BA1B-33E6117D91AF}" presName="childTextBox" presStyleLbl="fgAccFollowNode1" presStyleIdx="1" presStyleCnt="2">
        <dgm:presLayoutVars>
          <dgm:bulletEnabled val="1"/>
        </dgm:presLayoutVars>
      </dgm:prSet>
      <dgm:spPr/>
    </dgm:pt>
    <dgm:pt modelId="{200F44A2-70B5-483F-807B-865E4AC83862}" type="pres">
      <dgm:prSet presAssocID="{86AC9FE2-A055-4530-8EAD-0A6EDC6A10E6}" presName="sp" presStyleCnt="0"/>
      <dgm:spPr/>
    </dgm:pt>
    <dgm:pt modelId="{67D65968-0569-42F8-9823-A60BD8D090AD}" type="pres">
      <dgm:prSet presAssocID="{E1B77DC2-00D2-4561-BE4B-3C8C8725BFDD}" presName="arrowAndChildren" presStyleCnt="0"/>
      <dgm:spPr/>
    </dgm:pt>
    <dgm:pt modelId="{1A8951F1-053C-4DB0-B7B2-AADCBFFC3A3B}" type="pres">
      <dgm:prSet presAssocID="{E1B77DC2-00D2-4561-BE4B-3C8C8725BFDD}" presName="parentTextArrow" presStyleLbl="node1" presStyleIdx="1" presStyleCnt="2"/>
      <dgm:spPr/>
    </dgm:pt>
  </dgm:ptLst>
  <dgm:cxnLst>
    <dgm:cxn modelId="{9FB1E30B-7CE8-4C66-A243-C287BD5A7AC2}" srcId="{B329749A-8137-480D-AD55-9DAD9611C71C}" destId="{C203161E-FCD3-457E-A951-B919EE0F8AC4}" srcOrd="0" destOrd="0" parTransId="{23D8A2C2-EC88-485D-8F92-D8E8CCD34DCE}" sibTransId="{BE4C4702-D87C-4BB4-8865-929E4270EC02}"/>
    <dgm:cxn modelId="{AB201E0D-3901-48E9-840F-11DA03A03C7D}" type="presOf" srcId="{1C87A43E-75EC-454A-A371-E7DE8DB4FAD2}" destId="{BF9515E3-6F21-4F6C-B918-2ED63E9F436D}" srcOrd="0" destOrd="0" presId="urn:microsoft.com/office/officeart/2005/8/layout/process4"/>
    <dgm:cxn modelId="{23ADEF1A-F707-458C-B67D-C79FBE5C816D}" srcId="{1C87A43E-75EC-454A-A371-E7DE8DB4FAD2}" destId="{E1B77DC2-00D2-4561-BE4B-3C8C8725BFDD}" srcOrd="0" destOrd="0" parTransId="{EB49E547-0591-48DB-93BE-67713A1A3F69}" sibTransId="{86AC9FE2-A055-4530-8EAD-0A6EDC6A10E6}"/>
    <dgm:cxn modelId="{09CFF12C-9D03-4D9A-B70F-649BB7319966}" type="presOf" srcId="{E1B77DC2-00D2-4561-BE4B-3C8C8725BFDD}" destId="{1A8951F1-053C-4DB0-B7B2-AADCBFFC3A3B}" srcOrd="0" destOrd="0" presId="urn:microsoft.com/office/officeart/2005/8/layout/process4"/>
    <dgm:cxn modelId="{454ED25B-2D11-43F9-BF45-7D7B99EFA56C}" type="presOf" srcId="{B329749A-8137-480D-AD55-9DAD9611C71C}" destId="{BCE73E73-801B-4DE8-BBB5-EAD647BE4AB1}" srcOrd="0" destOrd="0" presId="urn:microsoft.com/office/officeart/2005/8/layout/process4"/>
    <dgm:cxn modelId="{D4254F6A-6632-468E-9612-109C6D0B5E3A}" srcId="{B329749A-8137-480D-AD55-9DAD9611C71C}" destId="{A00BA599-833A-4CA0-BA1B-33E6117D91AF}" srcOrd="1" destOrd="0" parTransId="{0CEECC6B-CB8A-49A3-AC30-D94AA47F74AE}" sibTransId="{396493A6-B402-4F17-BDE7-BC4D76BA9430}"/>
    <dgm:cxn modelId="{A657EB88-86D2-428C-A4A2-62A73109FFA5}" type="presOf" srcId="{C203161E-FCD3-457E-A951-B919EE0F8AC4}" destId="{8E0CDF68-C406-4354-8202-2E57ACFFD183}" srcOrd="0" destOrd="0" presId="urn:microsoft.com/office/officeart/2005/8/layout/process4"/>
    <dgm:cxn modelId="{C07BA3B6-ECE5-414F-AA6E-D4A2B782189A}" type="presOf" srcId="{A00BA599-833A-4CA0-BA1B-33E6117D91AF}" destId="{4F563A5F-7BBD-4E02-9C28-813AE11EECB4}" srcOrd="0" destOrd="0" presId="urn:microsoft.com/office/officeart/2005/8/layout/process4"/>
    <dgm:cxn modelId="{B60723D5-894F-4437-80B4-791D576AA860}" type="presOf" srcId="{B329749A-8137-480D-AD55-9DAD9611C71C}" destId="{91A6B167-256D-48F4-B004-3DDFF85D728B}" srcOrd="1" destOrd="0" presId="urn:microsoft.com/office/officeart/2005/8/layout/process4"/>
    <dgm:cxn modelId="{E799E1F4-E811-4ADB-9DBE-D03D7B23A6B3}" srcId="{1C87A43E-75EC-454A-A371-E7DE8DB4FAD2}" destId="{B329749A-8137-480D-AD55-9DAD9611C71C}" srcOrd="1" destOrd="0" parTransId="{85FCFDE1-EF3F-4E6D-8423-B5D4FCE70479}" sibTransId="{546BC896-DF36-4003-8C55-37CCE65C33C0}"/>
    <dgm:cxn modelId="{59DA6949-033C-4EEC-849F-383EACCC4B47}" type="presParOf" srcId="{BF9515E3-6F21-4F6C-B918-2ED63E9F436D}" destId="{4D1AEAFD-6A5D-437F-9898-00CBA5D0BF23}" srcOrd="0" destOrd="0" presId="urn:microsoft.com/office/officeart/2005/8/layout/process4"/>
    <dgm:cxn modelId="{775947A6-5996-4B9D-A3D2-3CD40D681FE8}" type="presParOf" srcId="{4D1AEAFD-6A5D-437F-9898-00CBA5D0BF23}" destId="{BCE73E73-801B-4DE8-BBB5-EAD647BE4AB1}" srcOrd="0" destOrd="0" presId="urn:microsoft.com/office/officeart/2005/8/layout/process4"/>
    <dgm:cxn modelId="{12EF95C5-1735-4059-886D-423E4A6DA922}" type="presParOf" srcId="{4D1AEAFD-6A5D-437F-9898-00CBA5D0BF23}" destId="{91A6B167-256D-48F4-B004-3DDFF85D728B}" srcOrd="1" destOrd="0" presId="urn:microsoft.com/office/officeart/2005/8/layout/process4"/>
    <dgm:cxn modelId="{ACBDD8FF-98E6-4433-9358-D38824691E79}" type="presParOf" srcId="{4D1AEAFD-6A5D-437F-9898-00CBA5D0BF23}" destId="{71E0D97D-31FE-478E-8778-74466CD0B99F}" srcOrd="2" destOrd="0" presId="urn:microsoft.com/office/officeart/2005/8/layout/process4"/>
    <dgm:cxn modelId="{8CCD1214-3CEE-4EF5-936E-E0BD115C0231}" type="presParOf" srcId="{71E0D97D-31FE-478E-8778-74466CD0B99F}" destId="{8E0CDF68-C406-4354-8202-2E57ACFFD183}" srcOrd="0" destOrd="0" presId="urn:microsoft.com/office/officeart/2005/8/layout/process4"/>
    <dgm:cxn modelId="{C1ACE4CE-49D9-4DBD-95C5-0241D2AE1236}" type="presParOf" srcId="{71E0D97D-31FE-478E-8778-74466CD0B99F}" destId="{4F563A5F-7BBD-4E02-9C28-813AE11EECB4}" srcOrd="1" destOrd="0" presId="urn:microsoft.com/office/officeart/2005/8/layout/process4"/>
    <dgm:cxn modelId="{0A30F739-05C4-4384-B1A0-DB636B851DEF}" type="presParOf" srcId="{BF9515E3-6F21-4F6C-B918-2ED63E9F436D}" destId="{200F44A2-70B5-483F-807B-865E4AC83862}" srcOrd="1" destOrd="0" presId="urn:microsoft.com/office/officeart/2005/8/layout/process4"/>
    <dgm:cxn modelId="{9EA2DD68-4044-47E1-9A5E-16965179B7D2}" type="presParOf" srcId="{BF9515E3-6F21-4F6C-B918-2ED63E9F436D}" destId="{67D65968-0569-42F8-9823-A60BD8D090AD}" srcOrd="2" destOrd="0" presId="urn:microsoft.com/office/officeart/2005/8/layout/process4"/>
    <dgm:cxn modelId="{AE086234-E95F-4379-9CE5-B87753C023B1}" type="presParOf" srcId="{67D65968-0569-42F8-9823-A60BD8D090AD}" destId="{1A8951F1-053C-4DB0-B7B2-AADCBFFC3A3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4C0406-EA95-4C30-B61F-59EAC061882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0FE2BEE-12D9-4A85-A30D-EB075BF92DDC}">
      <dgm:prSet/>
      <dgm:spPr/>
      <dgm:t>
        <a:bodyPr/>
        <a:lstStyle/>
        <a:p>
          <a:r>
            <a:rPr lang="sk-SK" b="1" dirty="0">
              <a:latin typeface="Arial" panose="020B0604020202020204" pitchFamily="34" charset="0"/>
              <a:cs typeface="Arial" panose="020B0604020202020204" pitchFamily="34" charset="0"/>
            </a:rPr>
            <a:t>Certifikáty zamerané na bezpečnosť potravín: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FAE159-2B05-4202-8FBC-133F83DCDF41}" type="parTrans" cxnId="{8FEC68B6-D5B9-4B3D-9141-8BD44BB1F33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7CA8EE-78A1-4711-B0C2-3378BDD85FED}" type="sibTrans" cxnId="{8FEC68B6-D5B9-4B3D-9141-8BD44BB1F33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8F30C9-32B9-419B-A01F-38DAA5128C7F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ISO 22000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2FDE52-75F7-49E9-8629-87B640A27511}" type="parTrans" cxnId="{241F9E12-2970-4E1C-BDE0-DB114942B61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4CE129-3E20-4340-804B-9B4AAA73B623}" type="sibTrans" cxnId="{241F9E12-2970-4E1C-BDE0-DB114942B61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8E517B-7F24-4FE4-9CDD-0B23FAB8EA07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Zameranie: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 Systémy manažérstva bezpečnosti potravín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ECF142-4160-43D6-AB2C-F48D8BF25FEC}" type="parTrans" cxnId="{7C0AB029-62CD-430A-91E4-EC434277650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5CD0F-C6D8-40F8-BA7D-DA0EBEA034D0}" type="sibTrans" cxnId="{7C0AB029-62CD-430A-91E4-EC434277650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9E3B85-6E90-44F7-9721-5CD8D1243B68}">
      <dgm:prSet/>
      <dgm:spPr/>
      <dgm:t>
        <a:bodyPr/>
        <a:lstStyle/>
        <a:p>
          <a:r>
            <a:rPr lang="sk-SK" b="1" dirty="0">
              <a:latin typeface="Arial" panose="020B0604020202020204" pitchFamily="34" charset="0"/>
              <a:cs typeface="Arial" panose="020B0604020202020204" pitchFamily="34" charset="0"/>
            </a:rPr>
            <a:t>Rozsah:</a:t>
          </a:r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 Celý potravinový reťazec, od prvovýroby po konečného spotrebiteľa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C0397D-0ABF-451D-967D-C885C77B2F63}" type="parTrans" cxnId="{98B19522-55B7-4F94-9FEE-E821915B9B1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BC7105-0D84-4E75-8E86-16D5A901987B}" type="sibTrans" cxnId="{98B19522-55B7-4F94-9FEE-E821915B9B1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45F132-E6B5-4A62-8BC0-96D9D30D82B3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Funkcie: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 Integrácia princípov HACCP s manažérstvom kvality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BE4BA9-ACB2-4C0F-AD68-EFB82497926A}" type="parTrans" cxnId="{3E527B76-B2A9-4074-AE6C-BD20ED72085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CAD6B0-30CF-487C-A42C-710477CB3647}" type="sibTrans" cxnId="{3E527B76-B2A9-4074-AE6C-BD20ED72085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2E8E8D-3D45-4569-91A5-F6052AE3B2F3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IFS (International Featured Standards)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3CE18B-F13E-4910-B7B5-A4B43881D918}" type="parTrans" cxnId="{217A32F0-A7E4-4B92-A4CA-CA9E6C1FA99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FF3A8B-24A7-41F8-A3BC-14AEEFED9132}" type="sibTrans" cxnId="{217A32F0-A7E4-4B92-A4CA-CA9E6C1FA99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A9C366-1868-4E6E-BF6C-8CB9D7293959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Zameranie: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 Medzinárodné normy pre kvalitu a bezpečnosť potravín, najmä v maloobchode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63914C-D1A7-4DAD-95A5-82C986B7E2BF}" type="parTrans" cxnId="{D8D50149-6717-4AEC-BEB6-43834D37EAE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7C48A0-D327-44C9-A0C7-4ED54EFFB453}" type="sibTrans" cxnId="{D8D50149-6717-4AEC-BEB6-43834D37EAE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4609DC-7382-4D87-92D4-18FE627FCE75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Kompatibilita: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 Zahŕňa environmentálne a sociálne kritériá (ESG)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086F98-22A3-45A4-8173-DE5D888683EE}" type="parTrans" cxnId="{0C721A1E-EDFC-44BB-9A51-9BB55561725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683254-C90B-4375-8C03-6BC34F02C9AD}" type="sibTrans" cxnId="{0C721A1E-EDFC-44BB-9A51-9BB55561725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13FF69-47E1-471F-BE83-DAEC6CD62F76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BRC (British Retail Consortium)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56E056-C396-4153-9AC1-909B2FF210C9}" type="parTrans" cxnId="{D152F0D9-0197-4AF9-8EF2-C30E415E2BF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370C88-F259-4E03-B554-88FDAD213E19}" type="sibTrans" cxnId="{D152F0D9-0197-4AF9-8EF2-C30E415E2BF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A4C10A-B7B2-4678-A51B-47CD9E88C71C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Zameranie: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 Bezpečnosť, kvalita a prevádzková kontrola v potravinárskom priemysle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87D611-6A2F-4312-99E8-6F6301D8CA6D}" type="parTrans" cxnId="{FAB665DC-FE09-4D00-8C79-8C2F2A7D3E9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C0ED65-BFC9-404B-A347-586FA4CCDB41}" type="sibTrans" cxnId="{FAB665DC-FE09-4D00-8C79-8C2F2A7D3E9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C98F4D-32B1-4E8A-8E8F-958281B408DA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Oblasť pôsobenia: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 Široko uznávaná najmä v Spojenom kráľovstve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47CFDD-C600-4F3A-A2DA-AED3A001CAF6}" type="parTrans" cxnId="{40DC2CC6-E9D0-4756-A908-3C429BDC0B6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5CA130-2DC7-40C1-A16F-0BF5A7AD7705}" type="sibTrans" cxnId="{40DC2CC6-E9D0-4756-A908-3C429BDC0B6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A97E24-E50F-4B00-89A7-6E75268C8E41}">
      <dgm:prSet/>
      <dgm:spPr/>
      <dgm:t>
        <a:bodyPr/>
        <a:lstStyle/>
        <a:p>
          <a:r>
            <a:rPr lang="sk-SK" b="1">
              <a:latin typeface="Arial" panose="020B0604020202020204" pitchFamily="34" charset="0"/>
              <a:cs typeface="Arial" panose="020B0604020202020204" pitchFamily="34" charset="0"/>
            </a:rPr>
            <a:t>Integrácia:</a:t>
          </a:r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 Požiadavky na environmentálnu udržateľnosť a etické riadenie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884B33-646B-46EF-A889-13733BB05A43}" type="parTrans" cxnId="{AC8D9116-AC88-4E4F-9714-710B7914C49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25386A-EC80-441E-8047-5B7E55378EF2}" type="sibTrans" cxnId="{AC8D9116-AC88-4E4F-9714-710B7914C49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2DB34E-1534-4DCE-B301-FDAD2BD098E6}" type="pres">
      <dgm:prSet presAssocID="{304C0406-EA95-4C30-B61F-59EAC061882B}" presName="linear" presStyleCnt="0">
        <dgm:presLayoutVars>
          <dgm:dir/>
          <dgm:animLvl val="lvl"/>
          <dgm:resizeHandles val="exact"/>
        </dgm:presLayoutVars>
      </dgm:prSet>
      <dgm:spPr/>
    </dgm:pt>
    <dgm:pt modelId="{4AFF89F3-E5F8-4220-8A12-2156BC4324C9}" type="pres">
      <dgm:prSet presAssocID="{E0FE2BEE-12D9-4A85-A30D-EB075BF92DDC}" presName="parentLin" presStyleCnt="0"/>
      <dgm:spPr/>
    </dgm:pt>
    <dgm:pt modelId="{741CD0A6-7A8F-45CF-94F2-1E5A991D5D0A}" type="pres">
      <dgm:prSet presAssocID="{E0FE2BEE-12D9-4A85-A30D-EB075BF92DDC}" presName="parentLeftMargin" presStyleLbl="node1" presStyleIdx="0" presStyleCnt="4"/>
      <dgm:spPr/>
    </dgm:pt>
    <dgm:pt modelId="{2FCC47AB-A0B7-468B-B01C-F5C6794C2573}" type="pres">
      <dgm:prSet presAssocID="{E0FE2BEE-12D9-4A85-A30D-EB075BF92DD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A58C0A9-37AB-4A58-BD47-ED4ECC5A2099}" type="pres">
      <dgm:prSet presAssocID="{E0FE2BEE-12D9-4A85-A30D-EB075BF92DDC}" presName="negativeSpace" presStyleCnt="0"/>
      <dgm:spPr/>
    </dgm:pt>
    <dgm:pt modelId="{B3A794E7-2623-4B61-ACEF-B08EA05B6B5A}" type="pres">
      <dgm:prSet presAssocID="{E0FE2BEE-12D9-4A85-A30D-EB075BF92DDC}" presName="childText" presStyleLbl="conFgAcc1" presStyleIdx="0" presStyleCnt="4">
        <dgm:presLayoutVars>
          <dgm:bulletEnabled val="1"/>
        </dgm:presLayoutVars>
      </dgm:prSet>
      <dgm:spPr/>
    </dgm:pt>
    <dgm:pt modelId="{6E6510EB-D41D-4136-94B4-18C0B98F463C}" type="pres">
      <dgm:prSet presAssocID="{687CA8EE-78A1-4711-B0C2-3378BDD85FED}" presName="spaceBetweenRectangles" presStyleCnt="0"/>
      <dgm:spPr/>
    </dgm:pt>
    <dgm:pt modelId="{2B4B9FB6-B792-4333-BFED-DB89E04636A8}" type="pres">
      <dgm:prSet presAssocID="{9B8F30C9-32B9-419B-A01F-38DAA5128C7F}" presName="parentLin" presStyleCnt="0"/>
      <dgm:spPr/>
    </dgm:pt>
    <dgm:pt modelId="{721A8B52-BE03-4ED5-B974-81E74C3DB1FE}" type="pres">
      <dgm:prSet presAssocID="{9B8F30C9-32B9-419B-A01F-38DAA5128C7F}" presName="parentLeftMargin" presStyleLbl="node1" presStyleIdx="0" presStyleCnt="4"/>
      <dgm:spPr/>
    </dgm:pt>
    <dgm:pt modelId="{C78960C5-58AF-43AB-BB99-A533327DF580}" type="pres">
      <dgm:prSet presAssocID="{9B8F30C9-32B9-419B-A01F-38DAA5128C7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B7D8FE9-54EF-4E99-9940-48AADFDC3CC1}" type="pres">
      <dgm:prSet presAssocID="{9B8F30C9-32B9-419B-A01F-38DAA5128C7F}" presName="negativeSpace" presStyleCnt="0"/>
      <dgm:spPr/>
    </dgm:pt>
    <dgm:pt modelId="{C30D5FD5-22CD-4B46-8FC8-45D4D3D508ED}" type="pres">
      <dgm:prSet presAssocID="{9B8F30C9-32B9-419B-A01F-38DAA5128C7F}" presName="childText" presStyleLbl="conFgAcc1" presStyleIdx="1" presStyleCnt="4">
        <dgm:presLayoutVars>
          <dgm:bulletEnabled val="1"/>
        </dgm:presLayoutVars>
      </dgm:prSet>
      <dgm:spPr/>
    </dgm:pt>
    <dgm:pt modelId="{4CAF8947-17BE-44EF-A37E-652BBB4DD60F}" type="pres">
      <dgm:prSet presAssocID="{EC4CE129-3E20-4340-804B-9B4AAA73B623}" presName="spaceBetweenRectangles" presStyleCnt="0"/>
      <dgm:spPr/>
    </dgm:pt>
    <dgm:pt modelId="{1075937B-7F2E-4974-9C87-43C202281F4D}" type="pres">
      <dgm:prSet presAssocID="{632E8E8D-3D45-4569-91A5-F6052AE3B2F3}" presName="parentLin" presStyleCnt="0"/>
      <dgm:spPr/>
    </dgm:pt>
    <dgm:pt modelId="{36427056-DE6B-4876-9117-90F13109C80A}" type="pres">
      <dgm:prSet presAssocID="{632E8E8D-3D45-4569-91A5-F6052AE3B2F3}" presName="parentLeftMargin" presStyleLbl="node1" presStyleIdx="1" presStyleCnt="4"/>
      <dgm:spPr/>
    </dgm:pt>
    <dgm:pt modelId="{BF4B0A88-58FE-4CC0-BF19-EAB73FBDD082}" type="pres">
      <dgm:prSet presAssocID="{632E8E8D-3D45-4569-91A5-F6052AE3B2F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9C0B959-D639-4901-9351-1FE92644250C}" type="pres">
      <dgm:prSet presAssocID="{632E8E8D-3D45-4569-91A5-F6052AE3B2F3}" presName="negativeSpace" presStyleCnt="0"/>
      <dgm:spPr/>
    </dgm:pt>
    <dgm:pt modelId="{DF919E9A-3071-4473-A089-BC2F1C8455AA}" type="pres">
      <dgm:prSet presAssocID="{632E8E8D-3D45-4569-91A5-F6052AE3B2F3}" presName="childText" presStyleLbl="conFgAcc1" presStyleIdx="2" presStyleCnt="4">
        <dgm:presLayoutVars>
          <dgm:bulletEnabled val="1"/>
        </dgm:presLayoutVars>
      </dgm:prSet>
      <dgm:spPr/>
    </dgm:pt>
    <dgm:pt modelId="{D916EAC0-3015-43B3-B99C-FF3518D1BDE0}" type="pres">
      <dgm:prSet presAssocID="{73FF3A8B-24A7-41F8-A3BC-14AEEFED9132}" presName="spaceBetweenRectangles" presStyleCnt="0"/>
      <dgm:spPr/>
    </dgm:pt>
    <dgm:pt modelId="{3EA4A20A-8888-460B-803D-BDCA1416CC08}" type="pres">
      <dgm:prSet presAssocID="{EC13FF69-47E1-471F-BE83-DAEC6CD62F76}" presName="parentLin" presStyleCnt="0"/>
      <dgm:spPr/>
    </dgm:pt>
    <dgm:pt modelId="{337CC19D-2EA3-43E9-96B2-9812D81AA969}" type="pres">
      <dgm:prSet presAssocID="{EC13FF69-47E1-471F-BE83-DAEC6CD62F76}" presName="parentLeftMargin" presStyleLbl="node1" presStyleIdx="2" presStyleCnt="4"/>
      <dgm:spPr/>
    </dgm:pt>
    <dgm:pt modelId="{E51947C5-07B9-4564-B28B-08103C053035}" type="pres">
      <dgm:prSet presAssocID="{EC13FF69-47E1-471F-BE83-DAEC6CD62F7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13EFD677-6484-419F-BB6C-2870ACF0A5A7}" type="pres">
      <dgm:prSet presAssocID="{EC13FF69-47E1-471F-BE83-DAEC6CD62F76}" presName="negativeSpace" presStyleCnt="0"/>
      <dgm:spPr/>
    </dgm:pt>
    <dgm:pt modelId="{4FCF84A8-FD15-4653-93CB-CD7C6EEB3DD9}" type="pres">
      <dgm:prSet presAssocID="{EC13FF69-47E1-471F-BE83-DAEC6CD62F7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0D97F00-160F-4920-A059-B2EEBC15A0DD}" type="presOf" srcId="{E0FE2BEE-12D9-4A85-A30D-EB075BF92DDC}" destId="{741CD0A6-7A8F-45CF-94F2-1E5A991D5D0A}" srcOrd="0" destOrd="0" presId="urn:microsoft.com/office/officeart/2005/8/layout/list1"/>
    <dgm:cxn modelId="{8C34B704-8062-4D46-B335-87361F06F7C4}" type="presOf" srcId="{D99E3B85-6E90-44F7-9721-5CD8D1243B68}" destId="{C30D5FD5-22CD-4B46-8FC8-45D4D3D508ED}" srcOrd="0" destOrd="1" presId="urn:microsoft.com/office/officeart/2005/8/layout/list1"/>
    <dgm:cxn modelId="{241F9E12-2970-4E1C-BDE0-DB114942B61F}" srcId="{304C0406-EA95-4C30-B61F-59EAC061882B}" destId="{9B8F30C9-32B9-419B-A01F-38DAA5128C7F}" srcOrd="1" destOrd="0" parTransId="{8C2FDE52-75F7-49E9-8629-87B640A27511}" sibTransId="{EC4CE129-3E20-4340-804B-9B4AAA73B623}"/>
    <dgm:cxn modelId="{AC8D9116-AC88-4E4F-9714-710B7914C493}" srcId="{EC13FF69-47E1-471F-BE83-DAEC6CD62F76}" destId="{F2A97E24-E50F-4B00-89A7-6E75268C8E41}" srcOrd="2" destOrd="0" parTransId="{DD884B33-646B-46EF-A889-13733BB05A43}" sibTransId="{DB25386A-EC80-441E-8047-5B7E55378EF2}"/>
    <dgm:cxn modelId="{0C721A1E-EDFC-44BB-9A51-9BB555617259}" srcId="{632E8E8D-3D45-4569-91A5-F6052AE3B2F3}" destId="{6E4609DC-7382-4D87-92D4-18FE627FCE75}" srcOrd="1" destOrd="0" parTransId="{92086F98-22A3-45A4-8173-DE5D888683EE}" sibTransId="{8A683254-C90B-4375-8C03-6BC34F02C9AD}"/>
    <dgm:cxn modelId="{98B19522-55B7-4F94-9FEE-E821915B9B1D}" srcId="{9B8F30C9-32B9-419B-A01F-38DAA5128C7F}" destId="{D99E3B85-6E90-44F7-9721-5CD8D1243B68}" srcOrd="1" destOrd="0" parTransId="{05C0397D-0ABF-451D-967D-C885C77B2F63}" sibTransId="{0DBC7105-0D84-4E75-8E86-16D5A901987B}"/>
    <dgm:cxn modelId="{7C0AB029-62CD-430A-91E4-EC434277650E}" srcId="{9B8F30C9-32B9-419B-A01F-38DAA5128C7F}" destId="{C68E517B-7F24-4FE4-9CDD-0B23FAB8EA07}" srcOrd="0" destOrd="0" parTransId="{D7ECF142-4160-43D6-AB2C-F48D8BF25FEC}" sibTransId="{A775CD0F-C6D8-40F8-BA7D-DA0EBEA034D0}"/>
    <dgm:cxn modelId="{71DC0238-1785-4481-B1C9-02C48580CE27}" type="presOf" srcId="{EC13FF69-47E1-471F-BE83-DAEC6CD62F76}" destId="{E51947C5-07B9-4564-B28B-08103C053035}" srcOrd="1" destOrd="0" presId="urn:microsoft.com/office/officeart/2005/8/layout/list1"/>
    <dgm:cxn modelId="{D2C51D38-0682-4A4F-BD34-4ECDB4C448CC}" type="presOf" srcId="{632E8E8D-3D45-4569-91A5-F6052AE3B2F3}" destId="{BF4B0A88-58FE-4CC0-BF19-EAB73FBDD082}" srcOrd="1" destOrd="0" presId="urn:microsoft.com/office/officeart/2005/8/layout/list1"/>
    <dgm:cxn modelId="{572D843F-38F2-4628-B73B-9B53C07EDE33}" type="presOf" srcId="{74A4C10A-B7B2-4678-A51B-47CD9E88C71C}" destId="{4FCF84A8-FD15-4653-93CB-CD7C6EEB3DD9}" srcOrd="0" destOrd="0" presId="urn:microsoft.com/office/officeart/2005/8/layout/list1"/>
    <dgm:cxn modelId="{D8D50149-6717-4AEC-BEB6-43834D37EAE4}" srcId="{632E8E8D-3D45-4569-91A5-F6052AE3B2F3}" destId="{E8A9C366-1868-4E6E-BF6C-8CB9D7293959}" srcOrd="0" destOrd="0" parTransId="{CB63914C-D1A7-4DAD-95A5-82C986B7E2BF}" sibTransId="{807C48A0-D327-44C9-A0C7-4ED54EFFB453}"/>
    <dgm:cxn modelId="{5FDE284A-E69F-4ACF-89D3-88F48C604351}" type="presOf" srcId="{E0FE2BEE-12D9-4A85-A30D-EB075BF92DDC}" destId="{2FCC47AB-A0B7-468B-B01C-F5C6794C2573}" srcOrd="1" destOrd="0" presId="urn:microsoft.com/office/officeart/2005/8/layout/list1"/>
    <dgm:cxn modelId="{3E527B76-B2A9-4074-AE6C-BD20ED72085A}" srcId="{9B8F30C9-32B9-419B-A01F-38DAA5128C7F}" destId="{3245F132-E6B5-4A62-8BC0-96D9D30D82B3}" srcOrd="2" destOrd="0" parTransId="{46BE4BA9-ACB2-4C0F-AD68-EFB82497926A}" sibTransId="{33CAD6B0-30CF-487C-A42C-710477CB3647}"/>
    <dgm:cxn modelId="{1D09C278-DCCB-4657-87B1-BB3842F72606}" type="presOf" srcId="{632E8E8D-3D45-4569-91A5-F6052AE3B2F3}" destId="{36427056-DE6B-4876-9117-90F13109C80A}" srcOrd="0" destOrd="0" presId="urn:microsoft.com/office/officeart/2005/8/layout/list1"/>
    <dgm:cxn modelId="{DEBD227F-8CD6-44C2-BEA1-E84E4CA13ACA}" type="presOf" srcId="{3245F132-E6B5-4A62-8BC0-96D9D30D82B3}" destId="{C30D5FD5-22CD-4B46-8FC8-45D4D3D508ED}" srcOrd="0" destOrd="2" presId="urn:microsoft.com/office/officeart/2005/8/layout/list1"/>
    <dgm:cxn modelId="{4881B37F-F730-48B2-9EAE-C1F541545875}" type="presOf" srcId="{DEC98F4D-32B1-4E8A-8E8F-958281B408DA}" destId="{4FCF84A8-FD15-4653-93CB-CD7C6EEB3DD9}" srcOrd="0" destOrd="1" presId="urn:microsoft.com/office/officeart/2005/8/layout/list1"/>
    <dgm:cxn modelId="{0232F380-7D16-4991-97BF-6A3230723BE0}" type="presOf" srcId="{C68E517B-7F24-4FE4-9CDD-0B23FAB8EA07}" destId="{C30D5FD5-22CD-4B46-8FC8-45D4D3D508ED}" srcOrd="0" destOrd="0" presId="urn:microsoft.com/office/officeart/2005/8/layout/list1"/>
    <dgm:cxn modelId="{2DF4EA83-8390-4F99-82FC-88F032703E1F}" type="presOf" srcId="{F2A97E24-E50F-4B00-89A7-6E75268C8E41}" destId="{4FCF84A8-FD15-4653-93CB-CD7C6EEB3DD9}" srcOrd="0" destOrd="2" presId="urn:microsoft.com/office/officeart/2005/8/layout/list1"/>
    <dgm:cxn modelId="{C4339D96-DD44-425C-9495-FC0786341F2D}" type="presOf" srcId="{304C0406-EA95-4C30-B61F-59EAC061882B}" destId="{4C2DB34E-1534-4DCE-B301-FDAD2BD098E6}" srcOrd="0" destOrd="0" presId="urn:microsoft.com/office/officeart/2005/8/layout/list1"/>
    <dgm:cxn modelId="{C1855FA1-F07D-45C5-B19D-E7CDB8EF75D9}" type="presOf" srcId="{6E4609DC-7382-4D87-92D4-18FE627FCE75}" destId="{DF919E9A-3071-4473-A089-BC2F1C8455AA}" srcOrd="0" destOrd="1" presId="urn:microsoft.com/office/officeart/2005/8/layout/list1"/>
    <dgm:cxn modelId="{8FEC68B6-D5B9-4B3D-9141-8BD44BB1F33F}" srcId="{304C0406-EA95-4C30-B61F-59EAC061882B}" destId="{E0FE2BEE-12D9-4A85-A30D-EB075BF92DDC}" srcOrd="0" destOrd="0" parTransId="{12FAE159-2B05-4202-8FBC-133F83DCDF41}" sibTransId="{687CA8EE-78A1-4711-B0C2-3378BDD85FED}"/>
    <dgm:cxn modelId="{26B93EBD-2F60-4984-82B7-B90D7AE6BA08}" type="presOf" srcId="{EC13FF69-47E1-471F-BE83-DAEC6CD62F76}" destId="{337CC19D-2EA3-43E9-96B2-9812D81AA969}" srcOrd="0" destOrd="0" presId="urn:microsoft.com/office/officeart/2005/8/layout/list1"/>
    <dgm:cxn modelId="{01AD1DC2-25AE-4320-A81C-85DFCFF6371A}" type="presOf" srcId="{9B8F30C9-32B9-419B-A01F-38DAA5128C7F}" destId="{C78960C5-58AF-43AB-BB99-A533327DF580}" srcOrd="1" destOrd="0" presId="urn:microsoft.com/office/officeart/2005/8/layout/list1"/>
    <dgm:cxn modelId="{40DC2CC6-E9D0-4756-A908-3C429BDC0B6B}" srcId="{EC13FF69-47E1-471F-BE83-DAEC6CD62F76}" destId="{DEC98F4D-32B1-4E8A-8E8F-958281B408DA}" srcOrd="1" destOrd="0" parTransId="{5147CFDD-C600-4F3A-A2DA-AED3A001CAF6}" sibTransId="{D45CA130-2DC7-40C1-A16F-0BF5A7AD7705}"/>
    <dgm:cxn modelId="{873FD0CA-BBE6-4C75-B96C-4EFA7E192E77}" type="presOf" srcId="{9B8F30C9-32B9-419B-A01F-38DAA5128C7F}" destId="{721A8B52-BE03-4ED5-B974-81E74C3DB1FE}" srcOrd="0" destOrd="0" presId="urn:microsoft.com/office/officeart/2005/8/layout/list1"/>
    <dgm:cxn modelId="{67C267D0-570C-4BD4-9C91-917E2D583B57}" type="presOf" srcId="{E8A9C366-1868-4E6E-BF6C-8CB9D7293959}" destId="{DF919E9A-3071-4473-A089-BC2F1C8455AA}" srcOrd="0" destOrd="0" presId="urn:microsoft.com/office/officeart/2005/8/layout/list1"/>
    <dgm:cxn modelId="{D152F0D9-0197-4AF9-8EF2-C30E415E2BFB}" srcId="{304C0406-EA95-4C30-B61F-59EAC061882B}" destId="{EC13FF69-47E1-471F-BE83-DAEC6CD62F76}" srcOrd="3" destOrd="0" parTransId="{1356E056-C396-4153-9AC1-909B2FF210C9}" sibTransId="{0B370C88-F259-4E03-B554-88FDAD213E19}"/>
    <dgm:cxn modelId="{FAB665DC-FE09-4D00-8C79-8C2F2A7D3E91}" srcId="{EC13FF69-47E1-471F-BE83-DAEC6CD62F76}" destId="{74A4C10A-B7B2-4678-A51B-47CD9E88C71C}" srcOrd="0" destOrd="0" parTransId="{8287D611-6A2F-4312-99E8-6F6301D8CA6D}" sibTransId="{7DC0ED65-BFC9-404B-A347-586FA4CCDB41}"/>
    <dgm:cxn modelId="{217A32F0-A7E4-4B92-A4CA-CA9E6C1FA99B}" srcId="{304C0406-EA95-4C30-B61F-59EAC061882B}" destId="{632E8E8D-3D45-4569-91A5-F6052AE3B2F3}" srcOrd="2" destOrd="0" parTransId="{D53CE18B-F13E-4910-B7B5-A4B43881D918}" sibTransId="{73FF3A8B-24A7-41F8-A3BC-14AEEFED9132}"/>
    <dgm:cxn modelId="{29C9C0D4-3D7F-4F11-848C-C555739F9CF6}" type="presParOf" srcId="{4C2DB34E-1534-4DCE-B301-FDAD2BD098E6}" destId="{4AFF89F3-E5F8-4220-8A12-2156BC4324C9}" srcOrd="0" destOrd="0" presId="urn:microsoft.com/office/officeart/2005/8/layout/list1"/>
    <dgm:cxn modelId="{27C3F25A-9712-4E84-B06C-CF2484B1E792}" type="presParOf" srcId="{4AFF89F3-E5F8-4220-8A12-2156BC4324C9}" destId="{741CD0A6-7A8F-45CF-94F2-1E5A991D5D0A}" srcOrd="0" destOrd="0" presId="urn:microsoft.com/office/officeart/2005/8/layout/list1"/>
    <dgm:cxn modelId="{52701CA2-59E4-4584-BAF4-E740553A6AB4}" type="presParOf" srcId="{4AFF89F3-E5F8-4220-8A12-2156BC4324C9}" destId="{2FCC47AB-A0B7-468B-B01C-F5C6794C2573}" srcOrd="1" destOrd="0" presId="urn:microsoft.com/office/officeart/2005/8/layout/list1"/>
    <dgm:cxn modelId="{594FD598-34F9-437A-A63E-800424DFF997}" type="presParOf" srcId="{4C2DB34E-1534-4DCE-B301-FDAD2BD098E6}" destId="{8A58C0A9-37AB-4A58-BD47-ED4ECC5A2099}" srcOrd="1" destOrd="0" presId="urn:microsoft.com/office/officeart/2005/8/layout/list1"/>
    <dgm:cxn modelId="{3040BAA3-ADE2-4FB7-8682-F73A0CE5131E}" type="presParOf" srcId="{4C2DB34E-1534-4DCE-B301-FDAD2BD098E6}" destId="{B3A794E7-2623-4B61-ACEF-B08EA05B6B5A}" srcOrd="2" destOrd="0" presId="urn:microsoft.com/office/officeart/2005/8/layout/list1"/>
    <dgm:cxn modelId="{DF3F84F7-F582-4764-B68E-532E2F8EF62D}" type="presParOf" srcId="{4C2DB34E-1534-4DCE-B301-FDAD2BD098E6}" destId="{6E6510EB-D41D-4136-94B4-18C0B98F463C}" srcOrd="3" destOrd="0" presId="urn:microsoft.com/office/officeart/2005/8/layout/list1"/>
    <dgm:cxn modelId="{614EE349-176E-4436-B0AE-950EC0F744D3}" type="presParOf" srcId="{4C2DB34E-1534-4DCE-B301-FDAD2BD098E6}" destId="{2B4B9FB6-B792-4333-BFED-DB89E04636A8}" srcOrd="4" destOrd="0" presId="urn:microsoft.com/office/officeart/2005/8/layout/list1"/>
    <dgm:cxn modelId="{104DA8C0-46F9-49AF-9C65-BBE9C9B55CC7}" type="presParOf" srcId="{2B4B9FB6-B792-4333-BFED-DB89E04636A8}" destId="{721A8B52-BE03-4ED5-B974-81E74C3DB1FE}" srcOrd="0" destOrd="0" presId="urn:microsoft.com/office/officeart/2005/8/layout/list1"/>
    <dgm:cxn modelId="{FA1371AC-645A-4AAC-90A3-5EA459EC18CB}" type="presParOf" srcId="{2B4B9FB6-B792-4333-BFED-DB89E04636A8}" destId="{C78960C5-58AF-43AB-BB99-A533327DF580}" srcOrd="1" destOrd="0" presId="urn:microsoft.com/office/officeart/2005/8/layout/list1"/>
    <dgm:cxn modelId="{8825734C-46F2-4E52-97AD-C998193BC784}" type="presParOf" srcId="{4C2DB34E-1534-4DCE-B301-FDAD2BD098E6}" destId="{4B7D8FE9-54EF-4E99-9940-48AADFDC3CC1}" srcOrd="5" destOrd="0" presId="urn:microsoft.com/office/officeart/2005/8/layout/list1"/>
    <dgm:cxn modelId="{6A76E9B5-3491-462B-BA9E-1033B29E85B2}" type="presParOf" srcId="{4C2DB34E-1534-4DCE-B301-FDAD2BD098E6}" destId="{C30D5FD5-22CD-4B46-8FC8-45D4D3D508ED}" srcOrd="6" destOrd="0" presId="urn:microsoft.com/office/officeart/2005/8/layout/list1"/>
    <dgm:cxn modelId="{5F4568BD-68A3-4DD1-8816-1C10649D652B}" type="presParOf" srcId="{4C2DB34E-1534-4DCE-B301-FDAD2BD098E6}" destId="{4CAF8947-17BE-44EF-A37E-652BBB4DD60F}" srcOrd="7" destOrd="0" presId="urn:microsoft.com/office/officeart/2005/8/layout/list1"/>
    <dgm:cxn modelId="{C2759FFE-36C5-4380-BA9A-C3740519342B}" type="presParOf" srcId="{4C2DB34E-1534-4DCE-B301-FDAD2BD098E6}" destId="{1075937B-7F2E-4974-9C87-43C202281F4D}" srcOrd="8" destOrd="0" presId="urn:microsoft.com/office/officeart/2005/8/layout/list1"/>
    <dgm:cxn modelId="{1D86E5A6-CA58-423F-9565-42DF60E9BF14}" type="presParOf" srcId="{1075937B-7F2E-4974-9C87-43C202281F4D}" destId="{36427056-DE6B-4876-9117-90F13109C80A}" srcOrd="0" destOrd="0" presId="urn:microsoft.com/office/officeart/2005/8/layout/list1"/>
    <dgm:cxn modelId="{8A7E67DA-FED1-4371-ABD2-4C1A709BE554}" type="presParOf" srcId="{1075937B-7F2E-4974-9C87-43C202281F4D}" destId="{BF4B0A88-58FE-4CC0-BF19-EAB73FBDD082}" srcOrd="1" destOrd="0" presId="urn:microsoft.com/office/officeart/2005/8/layout/list1"/>
    <dgm:cxn modelId="{D316FC4B-4E70-478A-959A-8FBC27BA39D4}" type="presParOf" srcId="{4C2DB34E-1534-4DCE-B301-FDAD2BD098E6}" destId="{09C0B959-D639-4901-9351-1FE92644250C}" srcOrd="9" destOrd="0" presId="urn:microsoft.com/office/officeart/2005/8/layout/list1"/>
    <dgm:cxn modelId="{C0DA8AD3-5510-4769-BE7D-7395E335CBDD}" type="presParOf" srcId="{4C2DB34E-1534-4DCE-B301-FDAD2BD098E6}" destId="{DF919E9A-3071-4473-A089-BC2F1C8455AA}" srcOrd="10" destOrd="0" presId="urn:microsoft.com/office/officeart/2005/8/layout/list1"/>
    <dgm:cxn modelId="{2764E4B7-E244-45ED-A761-5CF1DC22B16A}" type="presParOf" srcId="{4C2DB34E-1534-4DCE-B301-FDAD2BD098E6}" destId="{D916EAC0-3015-43B3-B99C-FF3518D1BDE0}" srcOrd="11" destOrd="0" presId="urn:microsoft.com/office/officeart/2005/8/layout/list1"/>
    <dgm:cxn modelId="{4CDF7677-BEF5-4BFB-987F-A4AA707202C1}" type="presParOf" srcId="{4C2DB34E-1534-4DCE-B301-FDAD2BD098E6}" destId="{3EA4A20A-8888-460B-803D-BDCA1416CC08}" srcOrd="12" destOrd="0" presId="urn:microsoft.com/office/officeart/2005/8/layout/list1"/>
    <dgm:cxn modelId="{08EA18DD-3DC9-4D6E-9991-AEDBC7C75DB3}" type="presParOf" srcId="{3EA4A20A-8888-460B-803D-BDCA1416CC08}" destId="{337CC19D-2EA3-43E9-96B2-9812D81AA969}" srcOrd="0" destOrd="0" presId="urn:microsoft.com/office/officeart/2005/8/layout/list1"/>
    <dgm:cxn modelId="{91E76B35-4F93-4964-B0F6-E8BDDECFF080}" type="presParOf" srcId="{3EA4A20A-8888-460B-803D-BDCA1416CC08}" destId="{E51947C5-07B9-4564-B28B-08103C053035}" srcOrd="1" destOrd="0" presId="urn:microsoft.com/office/officeart/2005/8/layout/list1"/>
    <dgm:cxn modelId="{190B33AC-5242-4E35-97C3-508153EEA2E4}" type="presParOf" srcId="{4C2DB34E-1534-4DCE-B301-FDAD2BD098E6}" destId="{13EFD677-6484-419F-BB6C-2870ACF0A5A7}" srcOrd="13" destOrd="0" presId="urn:microsoft.com/office/officeart/2005/8/layout/list1"/>
    <dgm:cxn modelId="{04066941-C826-4E5A-A63B-D33615302638}" type="presParOf" srcId="{4C2DB34E-1534-4DCE-B301-FDAD2BD098E6}" destId="{4FCF84A8-FD15-4653-93CB-CD7C6EEB3DD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3F658E-38F6-464D-8D23-B6DCA3AEFAEF}" type="doc">
      <dgm:prSet loTypeId="urn:microsoft.com/office/officeart/2005/8/layout/cycle4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019A00D4-E2AD-47B4-A7CE-E33EF7F402B6}">
      <dgm:prSet phldrT="[Text]"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Plánovanie </a:t>
          </a:r>
        </a:p>
      </dgm:t>
    </dgm:pt>
    <dgm:pt modelId="{2C83D9F9-2293-49CD-B7EE-B3113A5A8809}" type="parTrans" cxnId="{7F302B50-9BDE-4144-A675-03F72F42A491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B1B5AD-393D-4D17-A146-B7063A5B112F}" type="sibTrans" cxnId="{7F302B50-9BDE-4144-A675-03F72F42A491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FCDDCE-2291-41A3-BD1F-163456E39099}">
      <dgm:prSet phldrT="[Text]"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Stanovenie  cieľa a jeho KPI</a:t>
          </a:r>
        </a:p>
      </dgm:t>
    </dgm:pt>
    <dgm:pt modelId="{2C4066A9-3C46-41DD-AC94-366A57A24B39}" type="parTrans" cxnId="{C4875A86-5777-4BE5-AB11-5693E6297A8A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D68C20-7D71-4AF3-883D-C831DEE7FC11}" type="sibTrans" cxnId="{C4875A86-5777-4BE5-AB11-5693E6297A8A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104CF0-D59C-43D0-ACB8-667EBB2BC33B}">
      <dgm:prSet phldrT="[Text]"/>
      <dgm:spPr/>
      <dgm:t>
        <a:bodyPr/>
        <a:lstStyle/>
        <a:p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Implementácia </a:t>
          </a:r>
        </a:p>
      </dgm:t>
    </dgm:pt>
    <dgm:pt modelId="{9FA5870C-C71D-4C91-87C4-A557E6A6F920}" type="parTrans" cxnId="{8EC70A33-F777-4485-8F3D-A04A532FE407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AE27DA-E6C2-4712-BDAF-9E995E7CD002}" type="sibTrans" cxnId="{8EC70A33-F777-4485-8F3D-A04A532FE407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86E225-72D6-4CEF-9DAD-5EC352715D7C}">
      <dgm:prSet phldrT="[Text]"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Implementácia zmeny v procesoch </a:t>
          </a:r>
        </a:p>
      </dgm:t>
    </dgm:pt>
    <dgm:pt modelId="{D6DFEAE7-B1AC-4C4D-8879-9C505DE9AB03}" type="parTrans" cxnId="{A9263F06-BEA4-4251-9DB1-51EE7F65AD43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898638-69A6-4632-AD03-3F4E895C8515}" type="sibTrans" cxnId="{A9263F06-BEA4-4251-9DB1-51EE7F65AD43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853A38-9BF2-4CD4-AEB1-1713DFB9D816}">
      <dgm:prSet phldrT="[Text]"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Rozhodovanie</a:t>
          </a:r>
        </a:p>
      </dgm:t>
    </dgm:pt>
    <dgm:pt modelId="{E8C6D107-00CD-4ABE-AEFF-D6281FB74ACC}" type="parTrans" cxnId="{B49E9F63-4280-4584-A487-37F719C54089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A74609-9D5B-4372-8936-3C47460237A8}" type="sibTrans" cxnId="{B49E9F63-4280-4584-A487-37F719C54089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B4CFB4-CF33-4E61-8D79-9BA4255A7564}">
      <dgm:prSet phldrT="[Text]"/>
      <dgm:spPr/>
      <dgm:t>
        <a:bodyPr/>
        <a:lstStyle/>
        <a:p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Monitorovanie a meranie KPI</a:t>
          </a:r>
        </a:p>
      </dgm:t>
    </dgm:pt>
    <dgm:pt modelId="{B1D886B6-43BC-4BED-8C44-A6E2B6EB709B}" type="parTrans" cxnId="{3BCE1297-93F7-4EA8-BECA-6AFDED2A5C4F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8F687A-7D2E-4241-8B92-67E264164C99}" type="sibTrans" cxnId="{3BCE1297-93F7-4EA8-BECA-6AFDED2A5C4F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15C6C6-942A-48E1-8EB7-0A10A9040D9E}">
      <dgm:prSet phldrT="[Text]"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Sledovanie</a:t>
          </a:r>
        </a:p>
      </dgm:t>
    </dgm:pt>
    <dgm:pt modelId="{0F89B4C0-1095-40C6-A024-659CCF7FF1CE}" type="parTrans" cxnId="{35FD3DA9-5B2A-41FA-AEAA-4C0B99B3C4A0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ACF397-3731-4C79-BB9C-ADCAD09253DC}" type="sibTrans" cxnId="{35FD3DA9-5B2A-41FA-AEAA-4C0B99B3C4A0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9A8DBB-BBD8-40D6-9384-309A36AB7E1F}">
      <dgm:prSet phldrT="[Text]"/>
      <dgm:spPr/>
      <dgm:t>
        <a:bodyPr/>
        <a:lstStyle/>
        <a:p>
          <a:r>
            <a:rPr lang="sk-SK">
              <a:latin typeface="Arial" panose="020B0604020202020204" pitchFamily="34" charset="0"/>
              <a:cs typeface="Arial" panose="020B0604020202020204" pitchFamily="34" charset="0"/>
            </a:rPr>
            <a:t>Rozhodnutie o ďalšom postupe</a:t>
          </a:r>
        </a:p>
      </dgm:t>
    </dgm:pt>
    <dgm:pt modelId="{3F613612-5343-4424-988F-12F7E81536D5}" type="parTrans" cxnId="{0325C6E5-1F7B-4559-AE52-528971E93E47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B8B229-ADBA-41B9-BD73-B99137F35D24}" type="sibTrans" cxnId="{0325C6E5-1F7B-4559-AE52-528971E93E47}">
      <dgm:prSet/>
      <dgm:spPr/>
      <dgm:t>
        <a:bodyPr/>
        <a:lstStyle/>
        <a:p>
          <a:endParaRPr lang="sk-SK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595AC9-7630-48DE-9069-8B2FB121465B}" type="pres">
      <dgm:prSet presAssocID="{2F3F658E-38F6-464D-8D23-B6DCA3AEFAEF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4015B1F7-1424-4EC9-BCE0-49F034B4FE53}" type="pres">
      <dgm:prSet presAssocID="{2F3F658E-38F6-464D-8D23-B6DCA3AEFAEF}" presName="children" presStyleCnt="0"/>
      <dgm:spPr/>
    </dgm:pt>
    <dgm:pt modelId="{D668DDA9-52C1-4BA2-99D4-C80D3DBEC922}" type="pres">
      <dgm:prSet presAssocID="{2F3F658E-38F6-464D-8D23-B6DCA3AEFAEF}" presName="child1group" presStyleCnt="0"/>
      <dgm:spPr/>
    </dgm:pt>
    <dgm:pt modelId="{DBF6E186-DFE1-401C-8FC5-95306FC48F73}" type="pres">
      <dgm:prSet presAssocID="{2F3F658E-38F6-464D-8D23-B6DCA3AEFAEF}" presName="child1" presStyleLbl="bgAcc1" presStyleIdx="0" presStyleCnt="4"/>
      <dgm:spPr/>
    </dgm:pt>
    <dgm:pt modelId="{920EDDD4-B89E-4736-A715-DF4BE3338C5D}" type="pres">
      <dgm:prSet presAssocID="{2F3F658E-38F6-464D-8D23-B6DCA3AEFAEF}" presName="child1Text" presStyleLbl="bgAcc1" presStyleIdx="0" presStyleCnt="4">
        <dgm:presLayoutVars>
          <dgm:bulletEnabled val="1"/>
        </dgm:presLayoutVars>
      </dgm:prSet>
      <dgm:spPr/>
    </dgm:pt>
    <dgm:pt modelId="{D154A64A-96B8-4D71-B110-8DD68DD1B0AE}" type="pres">
      <dgm:prSet presAssocID="{2F3F658E-38F6-464D-8D23-B6DCA3AEFAEF}" presName="child2group" presStyleCnt="0"/>
      <dgm:spPr/>
    </dgm:pt>
    <dgm:pt modelId="{F7DC9D1F-8164-4FB1-A726-42DAD304F23B}" type="pres">
      <dgm:prSet presAssocID="{2F3F658E-38F6-464D-8D23-B6DCA3AEFAEF}" presName="child2" presStyleLbl="bgAcc1" presStyleIdx="1" presStyleCnt="4"/>
      <dgm:spPr/>
    </dgm:pt>
    <dgm:pt modelId="{1E4FC2AD-A827-4649-B86B-878E2D67E440}" type="pres">
      <dgm:prSet presAssocID="{2F3F658E-38F6-464D-8D23-B6DCA3AEFAEF}" presName="child2Text" presStyleLbl="bgAcc1" presStyleIdx="1" presStyleCnt="4">
        <dgm:presLayoutVars>
          <dgm:bulletEnabled val="1"/>
        </dgm:presLayoutVars>
      </dgm:prSet>
      <dgm:spPr/>
    </dgm:pt>
    <dgm:pt modelId="{F468CDD2-F865-4E0E-9137-8581E8DF2528}" type="pres">
      <dgm:prSet presAssocID="{2F3F658E-38F6-464D-8D23-B6DCA3AEFAEF}" presName="child3group" presStyleCnt="0"/>
      <dgm:spPr/>
    </dgm:pt>
    <dgm:pt modelId="{7FE4B2B7-114E-4D1B-A307-7FC2913C0BA6}" type="pres">
      <dgm:prSet presAssocID="{2F3F658E-38F6-464D-8D23-B6DCA3AEFAEF}" presName="child3" presStyleLbl="bgAcc1" presStyleIdx="2" presStyleCnt="4"/>
      <dgm:spPr/>
    </dgm:pt>
    <dgm:pt modelId="{BC39BA9A-BFD4-4853-8621-DA024C37384E}" type="pres">
      <dgm:prSet presAssocID="{2F3F658E-38F6-464D-8D23-B6DCA3AEFAEF}" presName="child3Text" presStyleLbl="bgAcc1" presStyleIdx="2" presStyleCnt="4">
        <dgm:presLayoutVars>
          <dgm:bulletEnabled val="1"/>
        </dgm:presLayoutVars>
      </dgm:prSet>
      <dgm:spPr/>
    </dgm:pt>
    <dgm:pt modelId="{ACBF0D3B-21D1-44E9-BFE7-FB1B8C986A26}" type="pres">
      <dgm:prSet presAssocID="{2F3F658E-38F6-464D-8D23-B6DCA3AEFAEF}" presName="child4group" presStyleCnt="0"/>
      <dgm:spPr/>
    </dgm:pt>
    <dgm:pt modelId="{CF183B7E-BFE0-4266-9EBA-04AA46D8A418}" type="pres">
      <dgm:prSet presAssocID="{2F3F658E-38F6-464D-8D23-B6DCA3AEFAEF}" presName="child4" presStyleLbl="bgAcc1" presStyleIdx="3" presStyleCnt="4"/>
      <dgm:spPr/>
    </dgm:pt>
    <dgm:pt modelId="{81E94660-40FF-4E39-9F09-40E3E1575293}" type="pres">
      <dgm:prSet presAssocID="{2F3F658E-38F6-464D-8D23-B6DCA3AEFAEF}" presName="child4Text" presStyleLbl="bgAcc1" presStyleIdx="3" presStyleCnt="4">
        <dgm:presLayoutVars>
          <dgm:bulletEnabled val="1"/>
        </dgm:presLayoutVars>
      </dgm:prSet>
      <dgm:spPr/>
    </dgm:pt>
    <dgm:pt modelId="{FBD212AE-F5BB-45B7-8F04-ADD0AF93AC98}" type="pres">
      <dgm:prSet presAssocID="{2F3F658E-38F6-464D-8D23-B6DCA3AEFAEF}" presName="childPlaceholder" presStyleCnt="0"/>
      <dgm:spPr/>
    </dgm:pt>
    <dgm:pt modelId="{4A3F9D0D-0885-4DA9-AE98-90AE0B9BA6DD}" type="pres">
      <dgm:prSet presAssocID="{2F3F658E-38F6-464D-8D23-B6DCA3AEFAEF}" presName="circle" presStyleCnt="0"/>
      <dgm:spPr/>
    </dgm:pt>
    <dgm:pt modelId="{534FFCA9-6E6B-49D1-8925-C9B716E571A4}" type="pres">
      <dgm:prSet presAssocID="{2F3F658E-38F6-464D-8D23-B6DCA3AEFAEF}" presName="quadrant1" presStyleLbl="node1" presStyleIdx="0" presStyleCnt="4" custLinFactNeighborX="-1794" custLinFactNeighborY="1794">
        <dgm:presLayoutVars>
          <dgm:chMax val="1"/>
          <dgm:bulletEnabled val="1"/>
        </dgm:presLayoutVars>
      </dgm:prSet>
      <dgm:spPr/>
    </dgm:pt>
    <dgm:pt modelId="{5F6D49B9-9B4A-4BD5-B955-0D9A87845594}" type="pres">
      <dgm:prSet presAssocID="{2F3F658E-38F6-464D-8D23-B6DCA3AEFAEF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5EEB5E76-8AA3-44F9-A1E1-999A6EE15622}" type="pres">
      <dgm:prSet presAssocID="{2F3F658E-38F6-464D-8D23-B6DCA3AEFAEF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BC43C5A3-546A-4E97-959B-000C1D254EB0}" type="pres">
      <dgm:prSet presAssocID="{2F3F658E-38F6-464D-8D23-B6DCA3AEFAEF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E9660782-116F-40F8-B3C3-D5AF4F825744}" type="pres">
      <dgm:prSet presAssocID="{2F3F658E-38F6-464D-8D23-B6DCA3AEFAEF}" presName="quadrantPlaceholder" presStyleCnt="0"/>
      <dgm:spPr/>
    </dgm:pt>
    <dgm:pt modelId="{BDD77249-0A00-4C6B-861D-850889B71560}" type="pres">
      <dgm:prSet presAssocID="{2F3F658E-38F6-464D-8D23-B6DCA3AEFAEF}" presName="center1" presStyleLbl="fgShp" presStyleIdx="0" presStyleCnt="2"/>
      <dgm:spPr/>
    </dgm:pt>
    <dgm:pt modelId="{AD164519-39CD-43BE-A00E-C5F7D455F14A}" type="pres">
      <dgm:prSet presAssocID="{2F3F658E-38F6-464D-8D23-B6DCA3AEFAEF}" presName="center2" presStyleLbl="fgShp" presStyleIdx="1" presStyleCnt="2"/>
      <dgm:spPr/>
    </dgm:pt>
  </dgm:ptLst>
  <dgm:cxnLst>
    <dgm:cxn modelId="{A9263F06-BEA4-4251-9DB1-51EE7F65AD43}" srcId="{CB104CF0-D59C-43D0-ACB8-667EBB2BC33B}" destId="{7886E225-72D6-4CEF-9DAD-5EC352715D7C}" srcOrd="0" destOrd="0" parTransId="{D6DFEAE7-B1AC-4C4D-8879-9C505DE9AB03}" sibTransId="{F0898638-69A6-4632-AD03-3F4E895C8515}"/>
    <dgm:cxn modelId="{A327D507-4F32-42C5-92B3-54967BD2C6B8}" type="presOf" srcId="{CDFCDDCE-2291-41A3-BD1F-163456E39099}" destId="{920EDDD4-B89E-4736-A715-DF4BE3338C5D}" srcOrd="1" destOrd="0" presId="urn:microsoft.com/office/officeart/2005/8/layout/cycle4"/>
    <dgm:cxn modelId="{C164570E-064E-4C75-9B1C-B9BFC993A22D}" type="presOf" srcId="{93B4CFB4-CF33-4E61-8D79-9BA4255A7564}" destId="{BC39BA9A-BFD4-4853-8621-DA024C37384E}" srcOrd="1" destOrd="0" presId="urn:microsoft.com/office/officeart/2005/8/layout/cycle4"/>
    <dgm:cxn modelId="{549D2B1F-E356-45AD-B0DC-004D0D2CC483}" type="presOf" srcId="{93B4CFB4-CF33-4E61-8D79-9BA4255A7564}" destId="{7FE4B2B7-114E-4D1B-A307-7FC2913C0BA6}" srcOrd="0" destOrd="0" presId="urn:microsoft.com/office/officeart/2005/8/layout/cycle4"/>
    <dgm:cxn modelId="{FBF08424-00D3-4642-A824-CDCBB9FDBCA3}" type="presOf" srcId="{7886E225-72D6-4CEF-9DAD-5EC352715D7C}" destId="{1E4FC2AD-A827-4649-B86B-878E2D67E440}" srcOrd="1" destOrd="0" presId="urn:microsoft.com/office/officeart/2005/8/layout/cycle4"/>
    <dgm:cxn modelId="{8EC70A33-F777-4485-8F3D-A04A532FE407}" srcId="{2F3F658E-38F6-464D-8D23-B6DCA3AEFAEF}" destId="{CB104CF0-D59C-43D0-ACB8-667EBB2BC33B}" srcOrd="1" destOrd="0" parTransId="{9FA5870C-C71D-4C91-87C4-A557E6A6F920}" sibTransId="{B4AE27DA-E6C2-4712-BDAF-9E995E7CD002}"/>
    <dgm:cxn modelId="{351D4A33-4386-4746-BD86-2DA5F7301044}" type="presOf" srcId="{7886E225-72D6-4CEF-9DAD-5EC352715D7C}" destId="{F7DC9D1F-8164-4FB1-A726-42DAD304F23B}" srcOrd="0" destOrd="0" presId="urn:microsoft.com/office/officeart/2005/8/layout/cycle4"/>
    <dgm:cxn modelId="{25D9E536-2578-4735-92A3-C5627DC63BE2}" type="presOf" srcId="{2F3F658E-38F6-464D-8D23-B6DCA3AEFAEF}" destId="{7F595AC9-7630-48DE-9069-8B2FB121465B}" srcOrd="0" destOrd="0" presId="urn:microsoft.com/office/officeart/2005/8/layout/cycle4"/>
    <dgm:cxn modelId="{1DB9523C-703F-4240-90BB-2E4C1010DA3C}" type="presOf" srcId="{A1853A38-9BF2-4CD4-AEB1-1713DFB9D816}" destId="{5EEB5E76-8AA3-44F9-A1E1-999A6EE15622}" srcOrd="0" destOrd="0" presId="urn:microsoft.com/office/officeart/2005/8/layout/cycle4"/>
    <dgm:cxn modelId="{18736D5C-9BA6-43CA-90C0-9D9E3B75BF3D}" type="presOf" srcId="{A69A8DBB-BBD8-40D6-9384-309A36AB7E1F}" destId="{81E94660-40FF-4E39-9F09-40E3E1575293}" srcOrd="1" destOrd="0" presId="urn:microsoft.com/office/officeart/2005/8/layout/cycle4"/>
    <dgm:cxn modelId="{B49E9F63-4280-4584-A487-37F719C54089}" srcId="{2F3F658E-38F6-464D-8D23-B6DCA3AEFAEF}" destId="{A1853A38-9BF2-4CD4-AEB1-1713DFB9D816}" srcOrd="2" destOrd="0" parTransId="{E8C6D107-00CD-4ABE-AEFF-D6281FB74ACC}" sibTransId="{94A74609-9D5B-4372-8936-3C47460237A8}"/>
    <dgm:cxn modelId="{7F302B50-9BDE-4144-A675-03F72F42A491}" srcId="{2F3F658E-38F6-464D-8D23-B6DCA3AEFAEF}" destId="{019A00D4-E2AD-47B4-A7CE-E33EF7F402B6}" srcOrd="0" destOrd="0" parTransId="{2C83D9F9-2293-49CD-B7EE-B3113A5A8809}" sibTransId="{3DB1B5AD-393D-4D17-A146-B7063A5B112F}"/>
    <dgm:cxn modelId="{36C6867C-985E-4857-93A3-C48950517682}" type="presOf" srcId="{A69A8DBB-BBD8-40D6-9384-309A36AB7E1F}" destId="{CF183B7E-BFE0-4266-9EBA-04AA46D8A418}" srcOrd="0" destOrd="0" presId="urn:microsoft.com/office/officeart/2005/8/layout/cycle4"/>
    <dgm:cxn modelId="{5B2EC583-73D5-4E4C-80B3-A53536299452}" type="presOf" srcId="{CB104CF0-D59C-43D0-ACB8-667EBB2BC33B}" destId="{5F6D49B9-9B4A-4BD5-B955-0D9A87845594}" srcOrd="0" destOrd="0" presId="urn:microsoft.com/office/officeart/2005/8/layout/cycle4"/>
    <dgm:cxn modelId="{FCBAD283-839C-4182-B6A8-20147184D13D}" type="presOf" srcId="{019A00D4-E2AD-47B4-A7CE-E33EF7F402B6}" destId="{534FFCA9-6E6B-49D1-8925-C9B716E571A4}" srcOrd="0" destOrd="0" presId="urn:microsoft.com/office/officeart/2005/8/layout/cycle4"/>
    <dgm:cxn modelId="{C4875A86-5777-4BE5-AB11-5693E6297A8A}" srcId="{019A00D4-E2AD-47B4-A7CE-E33EF7F402B6}" destId="{CDFCDDCE-2291-41A3-BD1F-163456E39099}" srcOrd="0" destOrd="0" parTransId="{2C4066A9-3C46-41DD-AC94-366A57A24B39}" sibTransId="{DAD68C20-7D71-4AF3-883D-C831DEE7FC11}"/>
    <dgm:cxn modelId="{3BCE1297-93F7-4EA8-BECA-6AFDED2A5C4F}" srcId="{A1853A38-9BF2-4CD4-AEB1-1713DFB9D816}" destId="{93B4CFB4-CF33-4E61-8D79-9BA4255A7564}" srcOrd="0" destOrd="0" parTransId="{B1D886B6-43BC-4BED-8C44-A6E2B6EB709B}" sibTransId="{A98F687A-7D2E-4241-8B92-67E264164C99}"/>
    <dgm:cxn modelId="{35FD3DA9-5B2A-41FA-AEAA-4C0B99B3C4A0}" srcId="{2F3F658E-38F6-464D-8D23-B6DCA3AEFAEF}" destId="{3915C6C6-942A-48E1-8EB7-0A10A9040D9E}" srcOrd="3" destOrd="0" parTransId="{0F89B4C0-1095-40C6-A024-659CCF7FF1CE}" sibTransId="{BAACF397-3731-4C79-BB9C-ADCAD09253DC}"/>
    <dgm:cxn modelId="{968E42AD-4B51-4FB3-B1BC-5F00C32604B9}" type="presOf" srcId="{3915C6C6-942A-48E1-8EB7-0A10A9040D9E}" destId="{BC43C5A3-546A-4E97-959B-000C1D254EB0}" srcOrd="0" destOrd="0" presId="urn:microsoft.com/office/officeart/2005/8/layout/cycle4"/>
    <dgm:cxn modelId="{41C182D9-AFA0-46A6-A6C5-BAA1F10BFB7E}" type="presOf" srcId="{CDFCDDCE-2291-41A3-BD1F-163456E39099}" destId="{DBF6E186-DFE1-401C-8FC5-95306FC48F73}" srcOrd="0" destOrd="0" presId="urn:microsoft.com/office/officeart/2005/8/layout/cycle4"/>
    <dgm:cxn modelId="{0325C6E5-1F7B-4559-AE52-528971E93E47}" srcId="{3915C6C6-942A-48E1-8EB7-0A10A9040D9E}" destId="{A69A8DBB-BBD8-40D6-9384-309A36AB7E1F}" srcOrd="0" destOrd="0" parTransId="{3F613612-5343-4424-988F-12F7E81536D5}" sibTransId="{C5B8B229-ADBA-41B9-BD73-B99137F35D24}"/>
    <dgm:cxn modelId="{3495A407-544B-4A8D-B6B1-9DBCDEA234E4}" type="presParOf" srcId="{7F595AC9-7630-48DE-9069-8B2FB121465B}" destId="{4015B1F7-1424-4EC9-BCE0-49F034B4FE53}" srcOrd="0" destOrd="0" presId="urn:microsoft.com/office/officeart/2005/8/layout/cycle4"/>
    <dgm:cxn modelId="{A73F667C-CBD1-431B-9619-83679C6873D7}" type="presParOf" srcId="{4015B1F7-1424-4EC9-BCE0-49F034B4FE53}" destId="{D668DDA9-52C1-4BA2-99D4-C80D3DBEC922}" srcOrd="0" destOrd="0" presId="urn:microsoft.com/office/officeart/2005/8/layout/cycle4"/>
    <dgm:cxn modelId="{B22F72EE-5B68-4D3E-9AD5-454096F94524}" type="presParOf" srcId="{D668DDA9-52C1-4BA2-99D4-C80D3DBEC922}" destId="{DBF6E186-DFE1-401C-8FC5-95306FC48F73}" srcOrd="0" destOrd="0" presId="urn:microsoft.com/office/officeart/2005/8/layout/cycle4"/>
    <dgm:cxn modelId="{05697592-1EF3-473A-B8A6-8D8C2C9AEB55}" type="presParOf" srcId="{D668DDA9-52C1-4BA2-99D4-C80D3DBEC922}" destId="{920EDDD4-B89E-4736-A715-DF4BE3338C5D}" srcOrd="1" destOrd="0" presId="urn:microsoft.com/office/officeart/2005/8/layout/cycle4"/>
    <dgm:cxn modelId="{6577EA5D-F69D-4D80-9E16-9C2A9ECFC781}" type="presParOf" srcId="{4015B1F7-1424-4EC9-BCE0-49F034B4FE53}" destId="{D154A64A-96B8-4D71-B110-8DD68DD1B0AE}" srcOrd="1" destOrd="0" presId="urn:microsoft.com/office/officeart/2005/8/layout/cycle4"/>
    <dgm:cxn modelId="{78A6912B-D661-4807-946E-B44E2CCB82EF}" type="presParOf" srcId="{D154A64A-96B8-4D71-B110-8DD68DD1B0AE}" destId="{F7DC9D1F-8164-4FB1-A726-42DAD304F23B}" srcOrd="0" destOrd="0" presId="urn:microsoft.com/office/officeart/2005/8/layout/cycle4"/>
    <dgm:cxn modelId="{81975B18-792F-4FFE-8071-3C7543B245FE}" type="presParOf" srcId="{D154A64A-96B8-4D71-B110-8DD68DD1B0AE}" destId="{1E4FC2AD-A827-4649-B86B-878E2D67E440}" srcOrd="1" destOrd="0" presId="urn:microsoft.com/office/officeart/2005/8/layout/cycle4"/>
    <dgm:cxn modelId="{12A842DF-2D91-4A4E-9382-F057D32D697C}" type="presParOf" srcId="{4015B1F7-1424-4EC9-BCE0-49F034B4FE53}" destId="{F468CDD2-F865-4E0E-9137-8581E8DF2528}" srcOrd="2" destOrd="0" presId="urn:microsoft.com/office/officeart/2005/8/layout/cycle4"/>
    <dgm:cxn modelId="{82C83A63-064B-4561-AD3C-F71C2610EE37}" type="presParOf" srcId="{F468CDD2-F865-4E0E-9137-8581E8DF2528}" destId="{7FE4B2B7-114E-4D1B-A307-7FC2913C0BA6}" srcOrd="0" destOrd="0" presId="urn:microsoft.com/office/officeart/2005/8/layout/cycle4"/>
    <dgm:cxn modelId="{29AD0A42-78DD-4C9D-83CB-91FB59DF1578}" type="presParOf" srcId="{F468CDD2-F865-4E0E-9137-8581E8DF2528}" destId="{BC39BA9A-BFD4-4853-8621-DA024C37384E}" srcOrd="1" destOrd="0" presId="urn:microsoft.com/office/officeart/2005/8/layout/cycle4"/>
    <dgm:cxn modelId="{85DB4EA2-E9EF-4E0B-8FB4-4DAA54CFC2A5}" type="presParOf" srcId="{4015B1F7-1424-4EC9-BCE0-49F034B4FE53}" destId="{ACBF0D3B-21D1-44E9-BFE7-FB1B8C986A26}" srcOrd="3" destOrd="0" presId="urn:microsoft.com/office/officeart/2005/8/layout/cycle4"/>
    <dgm:cxn modelId="{630BB528-2E61-4BF8-87D6-6B4B1901169A}" type="presParOf" srcId="{ACBF0D3B-21D1-44E9-BFE7-FB1B8C986A26}" destId="{CF183B7E-BFE0-4266-9EBA-04AA46D8A418}" srcOrd="0" destOrd="0" presId="urn:microsoft.com/office/officeart/2005/8/layout/cycle4"/>
    <dgm:cxn modelId="{D660A863-5E5D-43B0-8AF9-C18075BC9178}" type="presParOf" srcId="{ACBF0D3B-21D1-44E9-BFE7-FB1B8C986A26}" destId="{81E94660-40FF-4E39-9F09-40E3E1575293}" srcOrd="1" destOrd="0" presId="urn:microsoft.com/office/officeart/2005/8/layout/cycle4"/>
    <dgm:cxn modelId="{AD60F1A9-0952-4101-96A5-19E6BF048306}" type="presParOf" srcId="{4015B1F7-1424-4EC9-BCE0-49F034B4FE53}" destId="{FBD212AE-F5BB-45B7-8F04-ADD0AF93AC98}" srcOrd="4" destOrd="0" presId="urn:microsoft.com/office/officeart/2005/8/layout/cycle4"/>
    <dgm:cxn modelId="{6CFDC6E8-1F27-4E84-A8BD-66660E3C7F40}" type="presParOf" srcId="{7F595AC9-7630-48DE-9069-8B2FB121465B}" destId="{4A3F9D0D-0885-4DA9-AE98-90AE0B9BA6DD}" srcOrd="1" destOrd="0" presId="urn:microsoft.com/office/officeart/2005/8/layout/cycle4"/>
    <dgm:cxn modelId="{0D68B512-DF84-40D2-828C-70BA408628CF}" type="presParOf" srcId="{4A3F9D0D-0885-4DA9-AE98-90AE0B9BA6DD}" destId="{534FFCA9-6E6B-49D1-8925-C9B716E571A4}" srcOrd="0" destOrd="0" presId="urn:microsoft.com/office/officeart/2005/8/layout/cycle4"/>
    <dgm:cxn modelId="{FE4FB3E1-1906-4A98-8E46-3FFBEEE632E6}" type="presParOf" srcId="{4A3F9D0D-0885-4DA9-AE98-90AE0B9BA6DD}" destId="{5F6D49B9-9B4A-4BD5-B955-0D9A87845594}" srcOrd="1" destOrd="0" presId="urn:microsoft.com/office/officeart/2005/8/layout/cycle4"/>
    <dgm:cxn modelId="{FA444F17-1AEE-4B05-9272-9E567E4989B9}" type="presParOf" srcId="{4A3F9D0D-0885-4DA9-AE98-90AE0B9BA6DD}" destId="{5EEB5E76-8AA3-44F9-A1E1-999A6EE15622}" srcOrd="2" destOrd="0" presId="urn:microsoft.com/office/officeart/2005/8/layout/cycle4"/>
    <dgm:cxn modelId="{F71E1279-139D-4912-B6C3-9CC750CE0958}" type="presParOf" srcId="{4A3F9D0D-0885-4DA9-AE98-90AE0B9BA6DD}" destId="{BC43C5A3-546A-4E97-959B-000C1D254EB0}" srcOrd="3" destOrd="0" presId="urn:microsoft.com/office/officeart/2005/8/layout/cycle4"/>
    <dgm:cxn modelId="{5C490C94-AB83-44BC-8F50-E77E370506F8}" type="presParOf" srcId="{4A3F9D0D-0885-4DA9-AE98-90AE0B9BA6DD}" destId="{E9660782-116F-40F8-B3C3-D5AF4F825744}" srcOrd="4" destOrd="0" presId="urn:microsoft.com/office/officeart/2005/8/layout/cycle4"/>
    <dgm:cxn modelId="{BD1831E6-FDA3-4F49-BED3-D15D0E01AF35}" type="presParOf" srcId="{7F595AC9-7630-48DE-9069-8B2FB121465B}" destId="{BDD77249-0A00-4C6B-861D-850889B71560}" srcOrd="2" destOrd="0" presId="urn:microsoft.com/office/officeart/2005/8/layout/cycle4"/>
    <dgm:cxn modelId="{0514CA9A-B5AE-4B0F-B467-C7D5D8DC45BA}" type="presParOf" srcId="{7F595AC9-7630-48DE-9069-8B2FB121465B}" destId="{AD164519-39CD-43BE-A00E-C5F7D455F14A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48C776-1B8F-40CC-94A8-542252C6566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851EBF7-7C9E-4D3A-8880-9C352AB4A5F2}">
      <dgm:prSet custT="1"/>
      <dgm:spPr/>
      <dgm:t>
        <a:bodyPr/>
        <a:lstStyle/>
        <a:p>
          <a:r>
            <a:rPr lang="sk-SK" sz="1050" b="1" dirty="0">
              <a:latin typeface="Arial" panose="020B0604020202020204" pitchFamily="34" charset="0"/>
              <a:cs typeface="Arial" panose="020B0604020202020204" pitchFamily="34" charset="0"/>
            </a:rPr>
            <a:t>Kľúčový faktor vývoja: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030F01-673F-4F92-A6E3-D89B65FF49E7}" type="parTrans" cxnId="{608BBB75-04EC-4DC6-9250-04E0F2D6B055}">
      <dgm:prSet/>
      <dgm:spPr/>
      <dgm:t>
        <a:bodyPr/>
        <a:lstStyle/>
        <a:p>
          <a:endParaRPr lang="en-US"/>
        </a:p>
      </dgm:t>
    </dgm:pt>
    <dgm:pt modelId="{C3028D9A-CE35-447F-B897-AD59F74FD771}" type="sibTrans" cxnId="{608BBB75-04EC-4DC6-9250-04E0F2D6B055}">
      <dgm:prSet/>
      <dgm:spPr/>
      <dgm:t>
        <a:bodyPr/>
        <a:lstStyle/>
        <a:p>
          <a:endParaRPr lang="en-US"/>
        </a:p>
      </dgm:t>
    </dgm:pt>
    <dgm:pt modelId="{24F7C6DD-42FD-4611-B76F-A866A8C7BADF}">
      <dgm:prSet custT="1"/>
      <dgm:spPr/>
      <dgm:t>
        <a:bodyPr/>
        <a:lstStyle/>
        <a:p>
          <a:r>
            <a:rPr lang="sk-SK" sz="1050" b="1">
              <a:latin typeface="Arial" panose="020B0604020202020204" pitchFamily="34" charset="0"/>
              <a:cs typeface="Arial" panose="020B0604020202020204" pitchFamily="34" charset="0"/>
            </a:rPr>
            <a:t>Inovácie</a:t>
          </a:r>
          <a:r>
            <a:rPr lang="sk-SK" sz="1050">
              <a:latin typeface="Arial" panose="020B0604020202020204" pitchFamily="34" charset="0"/>
              <a:cs typeface="Arial" panose="020B0604020202020204" pitchFamily="34" charset="0"/>
            </a:rPr>
            <a:t> sú základom pre adaptáciu a konkurencieschopnosť.</a:t>
          </a:r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974473-4967-4BBB-9193-697F7B424F4F}" type="parTrans" cxnId="{82D422A5-3140-479C-BE4D-0D358E42F183}">
      <dgm:prSet/>
      <dgm:spPr/>
      <dgm:t>
        <a:bodyPr/>
        <a:lstStyle/>
        <a:p>
          <a:endParaRPr lang="en-US"/>
        </a:p>
      </dgm:t>
    </dgm:pt>
    <dgm:pt modelId="{D158AC04-7699-4637-966A-679A4EC9077D}" type="sibTrans" cxnId="{82D422A5-3140-479C-BE4D-0D358E42F183}">
      <dgm:prSet/>
      <dgm:spPr/>
      <dgm:t>
        <a:bodyPr/>
        <a:lstStyle/>
        <a:p>
          <a:endParaRPr lang="en-US"/>
        </a:p>
      </dgm:t>
    </dgm:pt>
    <dgm:pt modelId="{0D2126DE-2D44-4867-BACF-4D668B000D8B}">
      <dgm:prSet custT="1"/>
      <dgm:spPr/>
      <dgm:t>
        <a:bodyPr/>
        <a:lstStyle/>
        <a:p>
          <a:r>
            <a:rPr lang="sk-SK" sz="1050" b="1" dirty="0">
              <a:latin typeface="Arial" panose="020B0604020202020204" pitchFamily="34" charset="0"/>
              <a:cs typeface="Arial" panose="020B0604020202020204" pitchFamily="34" charset="0"/>
            </a:rPr>
            <a:t>Technologické inovácie</a:t>
          </a:r>
          <a:r>
            <a:rPr lang="sk-SK" sz="1050" dirty="0">
              <a:latin typeface="Arial" panose="020B0604020202020204" pitchFamily="34" charset="0"/>
              <a:cs typeface="Arial" panose="020B0604020202020204" pitchFamily="34" charset="0"/>
            </a:rPr>
            <a:t> (AI, big </a:t>
          </a:r>
          <a:r>
            <a:rPr lang="sk-SK" sz="1050" dirty="0" err="1">
              <a:latin typeface="Arial" panose="020B0604020202020204" pitchFamily="34" charset="0"/>
              <a:cs typeface="Arial" panose="020B0604020202020204" pitchFamily="34" charset="0"/>
            </a:rPr>
            <a:t>data</a:t>
          </a:r>
          <a:r>
            <a:rPr lang="sk-SK" sz="1050" dirty="0">
              <a:latin typeface="Arial" panose="020B0604020202020204" pitchFamily="34" charset="0"/>
              <a:cs typeface="Arial" panose="020B0604020202020204" pitchFamily="34" charset="0"/>
            </a:rPr>
            <a:t>, automatizácia) zlepšujú spracovanie údajov a riadenie kvality.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7D381F-F988-4D49-9CE3-84D8801A58C3}" type="parTrans" cxnId="{C681733A-5F3A-4637-954A-6AFBB3A08284}">
      <dgm:prSet/>
      <dgm:spPr/>
      <dgm:t>
        <a:bodyPr/>
        <a:lstStyle/>
        <a:p>
          <a:endParaRPr lang="en-US"/>
        </a:p>
      </dgm:t>
    </dgm:pt>
    <dgm:pt modelId="{BED86EAD-FF7C-43EE-B47C-DA85C9C2338F}" type="sibTrans" cxnId="{C681733A-5F3A-4637-954A-6AFBB3A08284}">
      <dgm:prSet/>
      <dgm:spPr/>
      <dgm:t>
        <a:bodyPr/>
        <a:lstStyle/>
        <a:p>
          <a:endParaRPr lang="en-US"/>
        </a:p>
      </dgm:t>
    </dgm:pt>
    <dgm:pt modelId="{BDFEABD9-76EE-481B-8051-699EED49CA95}">
      <dgm:prSet custT="1"/>
      <dgm:spPr/>
      <dgm:t>
        <a:bodyPr/>
        <a:lstStyle/>
        <a:p>
          <a:r>
            <a:rPr lang="sk-SK" sz="1050" b="1">
              <a:latin typeface="Arial" panose="020B0604020202020204" pitchFamily="34" charset="0"/>
              <a:cs typeface="Arial" panose="020B0604020202020204" pitchFamily="34" charset="0"/>
            </a:rPr>
            <a:t>Vplyv na SMK:</a:t>
          </a:r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410AFE-9A6A-457B-BD14-4CA7A84357B5}" type="parTrans" cxnId="{AB4179D0-0A4E-4E9D-BE7C-68F3FE79764C}">
      <dgm:prSet/>
      <dgm:spPr/>
      <dgm:t>
        <a:bodyPr/>
        <a:lstStyle/>
        <a:p>
          <a:endParaRPr lang="en-US"/>
        </a:p>
      </dgm:t>
    </dgm:pt>
    <dgm:pt modelId="{E75D93F4-AB9B-451A-8AEA-DE42D5F36A4F}" type="sibTrans" cxnId="{AB4179D0-0A4E-4E9D-BE7C-68F3FE79764C}">
      <dgm:prSet/>
      <dgm:spPr/>
      <dgm:t>
        <a:bodyPr/>
        <a:lstStyle/>
        <a:p>
          <a:endParaRPr lang="en-US"/>
        </a:p>
      </dgm:t>
    </dgm:pt>
    <dgm:pt modelId="{1B61C6B5-BEF4-43D6-AC67-41F9A2F87938}">
      <dgm:prSet custT="1"/>
      <dgm:spPr/>
      <dgm:t>
        <a:bodyPr/>
        <a:lstStyle/>
        <a:p>
          <a:r>
            <a:rPr lang="sk-SK" sz="1050" b="1" dirty="0">
              <a:latin typeface="Arial" panose="020B0604020202020204" pitchFamily="34" charset="0"/>
              <a:cs typeface="Arial" panose="020B0604020202020204" pitchFamily="34" charset="0"/>
            </a:rPr>
            <a:t>Sledovanie v reálnom čase:</a:t>
          </a:r>
          <a:r>
            <a:rPr lang="sk-SK" sz="1050" dirty="0">
              <a:latin typeface="Arial" panose="020B0604020202020204" pitchFamily="34" charset="0"/>
              <a:cs typeface="Arial" panose="020B0604020202020204" pitchFamily="34" charset="0"/>
            </a:rPr>
            <a:t> Znižuje riziko nezhôd a odpadu.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A703D6-04A7-491A-A4BA-6C34146DBEEE}" type="parTrans" cxnId="{96E78992-DDE1-435C-A28A-211B15A29216}">
      <dgm:prSet/>
      <dgm:spPr/>
      <dgm:t>
        <a:bodyPr/>
        <a:lstStyle/>
        <a:p>
          <a:endParaRPr lang="en-US"/>
        </a:p>
      </dgm:t>
    </dgm:pt>
    <dgm:pt modelId="{23FF958D-3630-4F50-A460-6023FF050F6E}" type="sibTrans" cxnId="{96E78992-DDE1-435C-A28A-211B15A29216}">
      <dgm:prSet/>
      <dgm:spPr/>
      <dgm:t>
        <a:bodyPr/>
        <a:lstStyle/>
        <a:p>
          <a:endParaRPr lang="en-US"/>
        </a:p>
      </dgm:t>
    </dgm:pt>
    <dgm:pt modelId="{B988A538-19C1-48D3-ACF1-4283DE4D1228}">
      <dgm:prSet custT="1"/>
      <dgm:spPr/>
      <dgm:t>
        <a:bodyPr/>
        <a:lstStyle/>
        <a:p>
          <a:r>
            <a:rPr lang="sk-SK" sz="1050" b="1" dirty="0">
              <a:latin typeface="Arial" panose="020B0604020202020204" pitchFamily="34" charset="0"/>
              <a:cs typeface="Arial" panose="020B0604020202020204" pitchFamily="34" charset="0"/>
            </a:rPr>
            <a:t>Procesné inovácie:</a:t>
          </a:r>
          <a:r>
            <a:rPr lang="sk-SK" sz="1050" dirty="0">
              <a:latin typeface="Arial" panose="020B0604020202020204" pitchFamily="34" charset="0"/>
              <a:cs typeface="Arial" panose="020B0604020202020204" pitchFamily="34" charset="0"/>
            </a:rPr>
            <a:t> Zlepšujú efektivitu a flexibilitu (napr. </a:t>
          </a:r>
          <a:r>
            <a:rPr lang="sk-SK" sz="1050" dirty="0" err="1">
              <a:latin typeface="Arial" panose="020B0604020202020204" pitchFamily="34" charset="0"/>
              <a:cs typeface="Arial" panose="020B0604020202020204" pitchFamily="34" charset="0"/>
            </a:rPr>
            <a:t>lean</a:t>
          </a:r>
          <a:r>
            <a:rPr lang="sk-SK" sz="1050" dirty="0">
              <a:latin typeface="Arial" panose="020B0604020202020204" pitchFamily="34" charset="0"/>
              <a:cs typeface="Arial" panose="020B0604020202020204" pitchFamily="34" charset="0"/>
            </a:rPr>
            <a:t> management).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F4F6D2-B1BF-4DC0-BD6F-2F88D310F106}" type="parTrans" cxnId="{13C83D14-4D21-4A1C-84B1-F301F16FED9E}">
      <dgm:prSet/>
      <dgm:spPr/>
      <dgm:t>
        <a:bodyPr/>
        <a:lstStyle/>
        <a:p>
          <a:endParaRPr lang="en-US"/>
        </a:p>
      </dgm:t>
    </dgm:pt>
    <dgm:pt modelId="{0F21CDCF-4291-43EB-A81B-898F1D37D52A}" type="sibTrans" cxnId="{13C83D14-4D21-4A1C-84B1-F301F16FED9E}">
      <dgm:prSet/>
      <dgm:spPr/>
      <dgm:t>
        <a:bodyPr/>
        <a:lstStyle/>
        <a:p>
          <a:endParaRPr lang="en-US"/>
        </a:p>
      </dgm:t>
    </dgm:pt>
    <dgm:pt modelId="{D7B5F295-BEF9-49EB-9713-62AED6D8A5C5}">
      <dgm:prSet custT="1"/>
      <dgm:spPr/>
      <dgm:t>
        <a:bodyPr/>
        <a:lstStyle/>
        <a:p>
          <a:r>
            <a:rPr lang="sk-SK" sz="1050" b="1">
              <a:latin typeface="Arial" panose="020B0604020202020204" pitchFamily="34" charset="0"/>
              <a:cs typeface="Arial" panose="020B0604020202020204" pitchFamily="34" charset="0"/>
            </a:rPr>
            <a:t>Organizačné inovácie:</a:t>
          </a:r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1BD3F7-325E-43AD-B8D6-012A04EF9D18}" type="parTrans" cxnId="{57B3C70C-29B5-46DF-ADFF-C7410D7E1A9C}">
      <dgm:prSet/>
      <dgm:spPr/>
      <dgm:t>
        <a:bodyPr/>
        <a:lstStyle/>
        <a:p>
          <a:endParaRPr lang="en-US"/>
        </a:p>
      </dgm:t>
    </dgm:pt>
    <dgm:pt modelId="{03262503-1869-4616-B37B-201FE0C92F25}" type="sibTrans" cxnId="{57B3C70C-29B5-46DF-ADFF-C7410D7E1A9C}">
      <dgm:prSet/>
      <dgm:spPr/>
      <dgm:t>
        <a:bodyPr/>
        <a:lstStyle/>
        <a:p>
          <a:endParaRPr lang="en-US"/>
        </a:p>
      </dgm:t>
    </dgm:pt>
    <dgm:pt modelId="{E69D0709-EAD0-4AB1-A889-CA2B41D2D610}">
      <dgm:prSet custT="1"/>
      <dgm:spPr/>
      <dgm:t>
        <a:bodyPr/>
        <a:lstStyle/>
        <a:p>
          <a:r>
            <a:rPr lang="sk-SK" sz="1050" b="1">
              <a:latin typeface="Arial" panose="020B0604020202020204" pitchFamily="34" charset="0"/>
              <a:cs typeface="Arial" panose="020B0604020202020204" pitchFamily="34" charset="0"/>
            </a:rPr>
            <a:t>Nové formy riadenia:</a:t>
          </a:r>
          <a:r>
            <a:rPr lang="sk-SK" sz="1050">
              <a:latin typeface="Arial" panose="020B0604020202020204" pitchFamily="34" charset="0"/>
              <a:cs typeface="Arial" panose="020B0604020202020204" pitchFamily="34" charset="0"/>
            </a:rPr>
            <a:t> Agilné tímy, holistické riadenie kvality.</a:t>
          </a:r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283AE9-A672-4B0D-A690-DC783BD9EDE9}" type="parTrans" cxnId="{2CF8C394-7878-478B-B410-ED7FB89358F9}">
      <dgm:prSet/>
      <dgm:spPr/>
      <dgm:t>
        <a:bodyPr/>
        <a:lstStyle/>
        <a:p>
          <a:endParaRPr lang="en-US"/>
        </a:p>
      </dgm:t>
    </dgm:pt>
    <dgm:pt modelId="{7AC3F24E-B9C8-4914-AECB-FC78203D1915}" type="sibTrans" cxnId="{2CF8C394-7878-478B-B410-ED7FB89358F9}">
      <dgm:prSet/>
      <dgm:spPr/>
      <dgm:t>
        <a:bodyPr/>
        <a:lstStyle/>
        <a:p>
          <a:endParaRPr lang="en-US"/>
        </a:p>
      </dgm:t>
    </dgm:pt>
    <dgm:pt modelId="{68D9CC27-E9C1-4AFE-974A-646CAB99E8C6}">
      <dgm:prSet custT="1"/>
      <dgm:spPr/>
      <dgm:t>
        <a:bodyPr/>
        <a:lstStyle/>
        <a:p>
          <a:r>
            <a:rPr lang="sk-SK" sz="1050" b="1" dirty="0">
              <a:latin typeface="Arial" panose="020B0604020202020204" pitchFamily="34" charset="0"/>
              <a:cs typeface="Arial" panose="020B0604020202020204" pitchFamily="34" charset="0"/>
            </a:rPr>
            <a:t>Zapojenie zamestnancov:</a:t>
          </a:r>
          <a:r>
            <a:rPr lang="sk-SK" sz="1050" dirty="0">
              <a:latin typeface="Arial" panose="020B0604020202020204" pitchFamily="34" charset="0"/>
              <a:cs typeface="Arial" panose="020B0604020202020204" pitchFamily="34" charset="0"/>
            </a:rPr>
            <a:t> Zvýšená zodpovednosť a kvalita produktov.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5CD50D-F222-4828-B527-7F6C4468E8A9}" type="parTrans" cxnId="{891A2BE9-D44B-4160-8240-50C046F112AD}">
      <dgm:prSet/>
      <dgm:spPr/>
      <dgm:t>
        <a:bodyPr/>
        <a:lstStyle/>
        <a:p>
          <a:endParaRPr lang="en-US"/>
        </a:p>
      </dgm:t>
    </dgm:pt>
    <dgm:pt modelId="{11CFB03D-6E7E-42A3-A213-436DE0DE2621}" type="sibTrans" cxnId="{891A2BE9-D44B-4160-8240-50C046F112AD}">
      <dgm:prSet/>
      <dgm:spPr/>
      <dgm:t>
        <a:bodyPr/>
        <a:lstStyle/>
        <a:p>
          <a:endParaRPr lang="en-US"/>
        </a:p>
      </dgm:t>
    </dgm:pt>
    <dgm:pt modelId="{CE5372B8-2FBB-4137-A72F-3B882A723788}">
      <dgm:prSet custT="1"/>
      <dgm:spPr/>
      <dgm:t>
        <a:bodyPr/>
        <a:lstStyle/>
        <a:p>
          <a:r>
            <a:rPr lang="sk-SK" sz="1050" b="1">
              <a:latin typeface="Arial" panose="020B0604020202020204" pitchFamily="34" charset="0"/>
              <a:cs typeface="Arial" panose="020B0604020202020204" pitchFamily="34" charset="0"/>
            </a:rPr>
            <a:t>Inovatívne prístupy:</a:t>
          </a:r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A83D22-E867-4246-B831-11AF0B72601B}" type="parTrans" cxnId="{62B74034-980A-466F-8267-25079ACE9E4F}">
      <dgm:prSet/>
      <dgm:spPr/>
      <dgm:t>
        <a:bodyPr/>
        <a:lstStyle/>
        <a:p>
          <a:endParaRPr lang="en-US"/>
        </a:p>
      </dgm:t>
    </dgm:pt>
    <dgm:pt modelId="{C33BCC81-53E9-441D-9447-CC3BC8C6C177}" type="sibTrans" cxnId="{62B74034-980A-466F-8267-25079ACE9E4F}">
      <dgm:prSet/>
      <dgm:spPr/>
      <dgm:t>
        <a:bodyPr/>
        <a:lstStyle/>
        <a:p>
          <a:endParaRPr lang="en-US"/>
        </a:p>
      </dgm:t>
    </dgm:pt>
    <dgm:pt modelId="{61F9177E-7512-4E16-A2A4-557AF8182F96}">
      <dgm:prSet custT="1"/>
      <dgm:spPr/>
      <dgm:t>
        <a:bodyPr/>
        <a:lstStyle/>
        <a:p>
          <a:r>
            <a:rPr lang="sk-SK" sz="1050" b="1" dirty="0">
              <a:latin typeface="Arial" panose="020B0604020202020204" pitchFamily="34" charset="0"/>
              <a:cs typeface="Arial" panose="020B0604020202020204" pitchFamily="34" charset="0"/>
            </a:rPr>
            <a:t>Integrácia CSR a ESG:</a:t>
          </a:r>
          <a:r>
            <a:rPr lang="sk-SK" sz="1050" dirty="0">
              <a:latin typeface="Arial" panose="020B0604020202020204" pitchFamily="34" charset="0"/>
              <a:cs typeface="Arial" panose="020B0604020202020204" pitchFamily="34" charset="0"/>
            </a:rPr>
            <a:t> Zohľadňovanie ekonomických, environmentálnych a sociálnych faktorov.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BF2359-92CB-4C03-9419-78DF10A9DC4A}" type="parTrans" cxnId="{42039462-8AA4-4DF1-9128-DECA53A3D417}">
      <dgm:prSet/>
      <dgm:spPr/>
      <dgm:t>
        <a:bodyPr/>
        <a:lstStyle/>
        <a:p>
          <a:endParaRPr lang="en-US"/>
        </a:p>
      </dgm:t>
    </dgm:pt>
    <dgm:pt modelId="{0E7D57D2-3D04-4B74-9BDB-9492B82188E7}" type="sibTrans" cxnId="{42039462-8AA4-4DF1-9128-DECA53A3D417}">
      <dgm:prSet/>
      <dgm:spPr/>
      <dgm:t>
        <a:bodyPr/>
        <a:lstStyle/>
        <a:p>
          <a:endParaRPr lang="en-US"/>
        </a:p>
      </dgm:t>
    </dgm:pt>
    <dgm:pt modelId="{26F13D59-B727-429B-8C45-5982E5A9F75C}">
      <dgm:prSet custT="1"/>
      <dgm:spPr/>
      <dgm:t>
        <a:bodyPr/>
        <a:lstStyle/>
        <a:p>
          <a:r>
            <a:rPr lang="sk-SK" sz="1050" b="1" dirty="0">
              <a:latin typeface="Arial" panose="020B0604020202020204" pitchFamily="34" charset="0"/>
              <a:cs typeface="Arial" panose="020B0604020202020204" pitchFamily="34" charset="0"/>
            </a:rPr>
            <a:t>Udržateľný rozvoj:</a:t>
          </a:r>
          <a:r>
            <a:rPr lang="sk-SK" sz="1050" dirty="0">
              <a:latin typeface="Arial" panose="020B0604020202020204" pitchFamily="34" charset="0"/>
              <a:cs typeface="Arial" panose="020B0604020202020204" pitchFamily="34" charset="0"/>
            </a:rPr>
            <a:t> Zvyšovanie hodnoty pre zákazníkov a spoločnosť.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81309B-2B69-4BEA-879B-403789A24812}" type="parTrans" cxnId="{3366D8EC-AAE3-4D33-804D-52F00033F6E3}">
      <dgm:prSet/>
      <dgm:spPr/>
      <dgm:t>
        <a:bodyPr/>
        <a:lstStyle/>
        <a:p>
          <a:endParaRPr lang="en-US"/>
        </a:p>
      </dgm:t>
    </dgm:pt>
    <dgm:pt modelId="{CBD070E9-1BA5-403D-87AB-56E293FEAC55}" type="sibTrans" cxnId="{3366D8EC-AAE3-4D33-804D-52F00033F6E3}">
      <dgm:prSet/>
      <dgm:spPr/>
      <dgm:t>
        <a:bodyPr/>
        <a:lstStyle/>
        <a:p>
          <a:endParaRPr lang="en-US"/>
        </a:p>
      </dgm:t>
    </dgm:pt>
    <dgm:pt modelId="{D068F8D3-6D15-4649-AEB1-5600A661983B}" type="pres">
      <dgm:prSet presAssocID="{4048C776-1B8F-40CC-94A8-542252C65666}" presName="Name0" presStyleCnt="0">
        <dgm:presLayoutVars>
          <dgm:dir/>
          <dgm:resizeHandles val="exact"/>
        </dgm:presLayoutVars>
      </dgm:prSet>
      <dgm:spPr/>
    </dgm:pt>
    <dgm:pt modelId="{7A8B0615-D9C2-48C7-AA24-FA68879625BD}" type="pres">
      <dgm:prSet presAssocID="{9851EBF7-7C9E-4D3A-8880-9C352AB4A5F2}" presName="node" presStyleLbl="node1" presStyleIdx="0" presStyleCnt="12">
        <dgm:presLayoutVars>
          <dgm:bulletEnabled val="1"/>
        </dgm:presLayoutVars>
      </dgm:prSet>
      <dgm:spPr/>
    </dgm:pt>
    <dgm:pt modelId="{5A3F045E-A1BF-4835-A620-8AF3EE4E4E54}" type="pres">
      <dgm:prSet presAssocID="{C3028D9A-CE35-447F-B897-AD59F74FD771}" presName="sibTrans" presStyleLbl="sibTrans1D1" presStyleIdx="0" presStyleCnt="11"/>
      <dgm:spPr/>
    </dgm:pt>
    <dgm:pt modelId="{D4D0394C-C7F2-42B8-8650-61E034E9D33C}" type="pres">
      <dgm:prSet presAssocID="{C3028D9A-CE35-447F-B897-AD59F74FD771}" presName="connectorText" presStyleLbl="sibTrans1D1" presStyleIdx="0" presStyleCnt="11"/>
      <dgm:spPr/>
    </dgm:pt>
    <dgm:pt modelId="{0FAA894C-94AC-447C-9EEA-C4F0A8D25211}" type="pres">
      <dgm:prSet presAssocID="{24F7C6DD-42FD-4611-B76F-A866A8C7BADF}" presName="node" presStyleLbl="node1" presStyleIdx="1" presStyleCnt="12">
        <dgm:presLayoutVars>
          <dgm:bulletEnabled val="1"/>
        </dgm:presLayoutVars>
      </dgm:prSet>
      <dgm:spPr/>
    </dgm:pt>
    <dgm:pt modelId="{7F1DAAF5-83B1-4B03-97CE-C50C1DE8C9AD}" type="pres">
      <dgm:prSet presAssocID="{D158AC04-7699-4637-966A-679A4EC9077D}" presName="sibTrans" presStyleLbl="sibTrans1D1" presStyleIdx="1" presStyleCnt="11"/>
      <dgm:spPr/>
    </dgm:pt>
    <dgm:pt modelId="{61C3F1A3-E5AC-4FE4-9AE7-372243475FED}" type="pres">
      <dgm:prSet presAssocID="{D158AC04-7699-4637-966A-679A4EC9077D}" presName="connectorText" presStyleLbl="sibTrans1D1" presStyleIdx="1" presStyleCnt="11"/>
      <dgm:spPr/>
    </dgm:pt>
    <dgm:pt modelId="{735711DC-DC87-4C81-A47B-3F518062413C}" type="pres">
      <dgm:prSet presAssocID="{0D2126DE-2D44-4867-BACF-4D668B000D8B}" presName="node" presStyleLbl="node1" presStyleIdx="2" presStyleCnt="12">
        <dgm:presLayoutVars>
          <dgm:bulletEnabled val="1"/>
        </dgm:presLayoutVars>
      </dgm:prSet>
      <dgm:spPr/>
    </dgm:pt>
    <dgm:pt modelId="{3512CFBC-523C-438F-8D37-EE4F5321EAF1}" type="pres">
      <dgm:prSet presAssocID="{BED86EAD-FF7C-43EE-B47C-DA85C9C2338F}" presName="sibTrans" presStyleLbl="sibTrans1D1" presStyleIdx="2" presStyleCnt="11"/>
      <dgm:spPr/>
    </dgm:pt>
    <dgm:pt modelId="{16D21798-BCD5-48AF-8508-6DDE13D8CD20}" type="pres">
      <dgm:prSet presAssocID="{BED86EAD-FF7C-43EE-B47C-DA85C9C2338F}" presName="connectorText" presStyleLbl="sibTrans1D1" presStyleIdx="2" presStyleCnt="11"/>
      <dgm:spPr/>
    </dgm:pt>
    <dgm:pt modelId="{3C93C8E0-9D99-46C3-B236-C2647E3F5B52}" type="pres">
      <dgm:prSet presAssocID="{BDFEABD9-76EE-481B-8051-699EED49CA95}" presName="node" presStyleLbl="node1" presStyleIdx="3" presStyleCnt="12">
        <dgm:presLayoutVars>
          <dgm:bulletEnabled val="1"/>
        </dgm:presLayoutVars>
      </dgm:prSet>
      <dgm:spPr/>
    </dgm:pt>
    <dgm:pt modelId="{9AF74AFD-58B1-406D-9141-9A7491991812}" type="pres">
      <dgm:prSet presAssocID="{E75D93F4-AB9B-451A-8AEA-DE42D5F36A4F}" presName="sibTrans" presStyleLbl="sibTrans1D1" presStyleIdx="3" presStyleCnt="11"/>
      <dgm:spPr/>
    </dgm:pt>
    <dgm:pt modelId="{8E5DD3F2-CE69-4E0E-865F-962865043356}" type="pres">
      <dgm:prSet presAssocID="{E75D93F4-AB9B-451A-8AEA-DE42D5F36A4F}" presName="connectorText" presStyleLbl="sibTrans1D1" presStyleIdx="3" presStyleCnt="11"/>
      <dgm:spPr/>
    </dgm:pt>
    <dgm:pt modelId="{9E53B6AA-C5A5-438E-BA82-36CFEC24C20F}" type="pres">
      <dgm:prSet presAssocID="{1B61C6B5-BEF4-43D6-AC67-41F9A2F87938}" presName="node" presStyleLbl="node1" presStyleIdx="4" presStyleCnt="12">
        <dgm:presLayoutVars>
          <dgm:bulletEnabled val="1"/>
        </dgm:presLayoutVars>
      </dgm:prSet>
      <dgm:spPr/>
    </dgm:pt>
    <dgm:pt modelId="{CF33B730-F476-43C8-8617-5FF7E182B642}" type="pres">
      <dgm:prSet presAssocID="{23FF958D-3630-4F50-A460-6023FF050F6E}" presName="sibTrans" presStyleLbl="sibTrans1D1" presStyleIdx="4" presStyleCnt="11"/>
      <dgm:spPr/>
    </dgm:pt>
    <dgm:pt modelId="{ADEA6844-2C06-4DF8-BC4D-1FF7DE3EB3C8}" type="pres">
      <dgm:prSet presAssocID="{23FF958D-3630-4F50-A460-6023FF050F6E}" presName="connectorText" presStyleLbl="sibTrans1D1" presStyleIdx="4" presStyleCnt="11"/>
      <dgm:spPr/>
    </dgm:pt>
    <dgm:pt modelId="{C9FBDC9A-59CA-4773-81BC-63688EDD6C0E}" type="pres">
      <dgm:prSet presAssocID="{B988A538-19C1-48D3-ACF1-4283DE4D1228}" presName="node" presStyleLbl="node1" presStyleIdx="5" presStyleCnt="12">
        <dgm:presLayoutVars>
          <dgm:bulletEnabled val="1"/>
        </dgm:presLayoutVars>
      </dgm:prSet>
      <dgm:spPr/>
    </dgm:pt>
    <dgm:pt modelId="{74F74379-7187-45F2-B28A-A4407EBA1428}" type="pres">
      <dgm:prSet presAssocID="{0F21CDCF-4291-43EB-A81B-898F1D37D52A}" presName="sibTrans" presStyleLbl="sibTrans1D1" presStyleIdx="5" presStyleCnt="11"/>
      <dgm:spPr/>
    </dgm:pt>
    <dgm:pt modelId="{17264868-B7B8-48B0-9E44-58428BC73D43}" type="pres">
      <dgm:prSet presAssocID="{0F21CDCF-4291-43EB-A81B-898F1D37D52A}" presName="connectorText" presStyleLbl="sibTrans1D1" presStyleIdx="5" presStyleCnt="11"/>
      <dgm:spPr/>
    </dgm:pt>
    <dgm:pt modelId="{2A49D3FE-5247-4A41-B01C-22FD2B31F7C0}" type="pres">
      <dgm:prSet presAssocID="{D7B5F295-BEF9-49EB-9713-62AED6D8A5C5}" presName="node" presStyleLbl="node1" presStyleIdx="6" presStyleCnt="12">
        <dgm:presLayoutVars>
          <dgm:bulletEnabled val="1"/>
        </dgm:presLayoutVars>
      </dgm:prSet>
      <dgm:spPr/>
    </dgm:pt>
    <dgm:pt modelId="{F6DC4452-D465-4EB8-8A58-F7B6DE9BD25D}" type="pres">
      <dgm:prSet presAssocID="{03262503-1869-4616-B37B-201FE0C92F25}" presName="sibTrans" presStyleLbl="sibTrans1D1" presStyleIdx="6" presStyleCnt="11"/>
      <dgm:spPr/>
    </dgm:pt>
    <dgm:pt modelId="{AD8E5FFA-9FC5-48BD-A06D-F2184FC8E437}" type="pres">
      <dgm:prSet presAssocID="{03262503-1869-4616-B37B-201FE0C92F25}" presName="connectorText" presStyleLbl="sibTrans1D1" presStyleIdx="6" presStyleCnt="11"/>
      <dgm:spPr/>
    </dgm:pt>
    <dgm:pt modelId="{EB5CFF10-AFDD-4E01-9BD9-97B02A4383C2}" type="pres">
      <dgm:prSet presAssocID="{E69D0709-EAD0-4AB1-A889-CA2B41D2D610}" presName="node" presStyleLbl="node1" presStyleIdx="7" presStyleCnt="12">
        <dgm:presLayoutVars>
          <dgm:bulletEnabled val="1"/>
        </dgm:presLayoutVars>
      </dgm:prSet>
      <dgm:spPr/>
    </dgm:pt>
    <dgm:pt modelId="{937A17CF-8B55-4A79-BB64-CEC20FCAEB83}" type="pres">
      <dgm:prSet presAssocID="{7AC3F24E-B9C8-4914-AECB-FC78203D1915}" presName="sibTrans" presStyleLbl="sibTrans1D1" presStyleIdx="7" presStyleCnt="11"/>
      <dgm:spPr/>
    </dgm:pt>
    <dgm:pt modelId="{E46EF820-6EF5-409C-815A-12073024391F}" type="pres">
      <dgm:prSet presAssocID="{7AC3F24E-B9C8-4914-AECB-FC78203D1915}" presName="connectorText" presStyleLbl="sibTrans1D1" presStyleIdx="7" presStyleCnt="11"/>
      <dgm:spPr/>
    </dgm:pt>
    <dgm:pt modelId="{884510AE-531B-423C-B3B4-A3DCD1F5FB67}" type="pres">
      <dgm:prSet presAssocID="{68D9CC27-E9C1-4AFE-974A-646CAB99E8C6}" presName="node" presStyleLbl="node1" presStyleIdx="8" presStyleCnt="12">
        <dgm:presLayoutVars>
          <dgm:bulletEnabled val="1"/>
        </dgm:presLayoutVars>
      </dgm:prSet>
      <dgm:spPr/>
    </dgm:pt>
    <dgm:pt modelId="{38458729-0EB6-4673-AD0E-7D3CD190343C}" type="pres">
      <dgm:prSet presAssocID="{11CFB03D-6E7E-42A3-A213-436DE0DE2621}" presName="sibTrans" presStyleLbl="sibTrans1D1" presStyleIdx="8" presStyleCnt="11"/>
      <dgm:spPr/>
    </dgm:pt>
    <dgm:pt modelId="{C4969378-0C91-4892-9045-F9EFC804087E}" type="pres">
      <dgm:prSet presAssocID="{11CFB03D-6E7E-42A3-A213-436DE0DE2621}" presName="connectorText" presStyleLbl="sibTrans1D1" presStyleIdx="8" presStyleCnt="11"/>
      <dgm:spPr/>
    </dgm:pt>
    <dgm:pt modelId="{A0B4073B-7CBF-4C3D-9009-DB27EA61E003}" type="pres">
      <dgm:prSet presAssocID="{CE5372B8-2FBB-4137-A72F-3B882A723788}" presName="node" presStyleLbl="node1" presStyleIdx="9" presStyleCnt="12">
        <dgm:presLayoutVars>
          <dgm:bulletEnabled val="1"/>
        </dgm:presLayoutVars>
      </dgm:prSet>
      <dgm:spPr/>
    </dgm:pt>
    <dgm:pt modelId="{B292D325-606B-48E8-BED6-E56ADB708183}" type="pres">
      <dgm:prSet presAssocID="{C33BCC81-53E9-441D-9447-CC3BC8C6C177}" presName="sibTrans" presStyleLbl="sibTrans1D1" presStyleIdx="9" presStyleCnt="11"/>
      <dgm:spPr/>
    </dgm:pt>
    <dgm:pt modelId="{1D4BBA7E-21AE-484E-9C29-D5DC39AA9771}" type="pres">
      <dgm:prSet presAssocID="{C33BCC81-53E9-441D-9447-CC3BC8C6C177}" presName="connectorText" presStyleLbl="sibTrans1D1" presStyleIdx="9" presStyleCnt="11"/>
      <dgm:spPr/>
    </dgm:pt>
    <dgm:pt modelId="{264B4E2B-843E-467E-A9EE-5434D3395D04}" type="pres">
      <dgm:prSet presAssocID="{61F9177E-7512-4E16-A2A4-557AF8182F96}" presName="node" presStyleLbl="node1" presStyleIdx="10" presStyleCnt="12">
        <dgm:presLayoutVars>
          <dgm:bulletEnabled val="1"/>
        </dgm:presLayoutVars>
      </dgm:prSet>
      <dgm:spPr/>
    </dgm:pt>
    <dgm:pt modelId="{F137817C-8EC9-4733-90B0-1FB18010A130}" type="pres">
      <dgm:prSet presAssocID="{0E7D57D2-3D04-4B74-9BDB-9492B82188E7}" presName="sibTrans" presStyleLbl="sibTrans1D1" presStyleIdx="10" presStyleCnt="11"/>
      <dgm:spPr/>
    </dgm:pt>
    <dgm:pt modelId="{D0C589C9-4752-47ED-9A86-5FA22F4E0A17}" type="pres">
      <dgm:prSet presAssocID="{0E7D57D2-3D04-4B74-9BDB-9492B82188E7}" presName="connectorText" presStyleLbl="sibTrans1D1" presStyleIdx="10" presStyleCnt="11"/>
      <dgm:spPr/>
    </dgm:pt>
    <dgm:pt modelId="{336F8C60-FD73-4C2F-BEB8-2F36CAF467EE}" type="pres">
      <dgm:prSet presAssocID="{26F13D59-B727-429B-8C45-5982E5A9F75C}" presName="node" presStyleLbl="node1" presStyleIdx="11" presStyleCnt="12">
        <dgm:presLayoutVars>
          <dgm:bulletEnabled val="1"/>
        </dgm:presLayoutVars>
      </dgm:prSet>
      <dgm:spPr/>
    </dgm:pt>
  </dgm:ptLst>
  <dgm:cxnLst>
    <dgm:cxn modelId="{57B3C70C-29B5-46DF-ADFF-C7410D7E1A9C}" srcId="{4048C776-1B8F-40CC-94A8-542252C65666}" destId="{D7B5F295-BEF9-49EB-9713-62AED6D8A5C5}" srcOrd="6" destOrd="0" parTransId="{CB1BD3F7-325E-43AD-B8D6-012A04EF9D18}" sibTransId="{03262503-1869-4616-B37B-201FE0C92F25}"/>
    <dgm:cxn modelId="{13C83D14-4D21-4A1C-84B1-F301F16FED9E}" srcId="{4048C776-1B8F-40CC-94A8-542252C65666}" destId="{B988A538-19C1-48D3-ACF1-4283DE4D1228}" srcOrd="5" destOrd="0" parTransId="{CAF4F6D2-B1BF-4DC0-BD6F-2F88D310F106}" sibTransId="{0F21CDCF-4291-43EB-A81B-898F1D37D52A}"/>
    <dgm:cxn modelId="{ED46501F-4FCD-419B-BFFD-A9CEA4F59852}" type="presOf" srcId="{E75D93F4-AB9B-451A-8AEA-DE42D5F36A4F}" destId="{8E5DD3F2-CE69-4E0E-865F-962865043356}" srcOrd="1" destOrd="0" presId="urn:microsoft.com/office/officeart/2016/7/layout/RepeatingBendingProcessNew"/>
    <dgm:cxn modelId="{0E103925-8AED-487D-B482-359A606EC0C2}" type="presOf" srcId="{7AC3F24E-B9C8-4914-AECB-FC78203D1915}" destId="{937A17CF-8B55-4A79-BB64-CEC20FCAEB83}" srcOrd="0" destOrd="0" presId="urn:microsoft.com/office/officeart/2016/7/layout/RepeatingBendingProcessNew"/>
    <dgm:cxn modelId="{3ED2E425-4639-4002-AC2A-1C3277D631E0}" type="presOf" srcId="{11CFB03D-6E7E-42A3-A213-436DE0DE2621}" destId="{38458729-0EB6-4673-AD0E-7D3CD190343C}" srcOrd="0" destOrd="0" presId="urn:microsoft.com/office/officeart/2016/7/layout/RepeatingBendingProcessNew"/>
    <dgm:cxn modelId="{5909CB2B-CACF-41BE-B2C6-F4E65466E3E7}" type="presOf" srcId="{D158AC04-7699-4637-966A-679A4EC9077D}" destId="{61C3F1A3-E5AC-4FE4-9AE7-372243475FED}" srcOrd="1" destOrd="0" presId="urn:microsoft.com/office/officeart/2016/7/layout/RepeatingBendingProcessNew"/>
    <dgm:cxn modelId="{62B74034-980A-466F-8267-25079ACE9E4F}" srcId="{4048C776-1B8F-40CC-94A8-542252C65666}" destId="{CE5372B8-2FBB-4137-A72F-3B882A723788}" srcOrd="9" destOrd="0" parTransId="{D6A83D22-E867-4246-B831-11AF0B72601B}" sibTransId="{C33BCC81-53E9-441D-9447-CC3BC8C6C177}"/>
    <dgm:cxn modelId="{C681733A-5F3A-4637-954A-6AFBB3A08284}" srcId="{4048C776-1B8F-40CC-94A8-542252C65666}" destId="{0D2126DE-2D44-4867-BACF-4D668B000D8B}" srcOrd="2" destOrd="0" parTransId="{0A7D381F-F988-4D49-9CE3-84D8801A58C3}" sibTransId="{BED86EAD-FF7C-43EE-B47C-DA85C9C2338F}"/>
    <dgm:cxn modelId="{95B0D93C-CE11-4FBD-983E-42CE561565EB}" type="presOf" srcId="{CE5372B8-2FBB-4137-A72F-3B882A723788}" destId="{A0B4073B-7CBF-4C3D-9009-DB27EA61E003}" srcOrd="0" destOrd="0" presId="urn:microsoft.com/office/officeart/2016/7/layout/RepeatingBendingProcessNew"/>
    <dgm:cxn modelId="{76E7E93D-BF22-42FB-8489-1AC422FA1D7F}" type="presOf" srcId="{68D9CC27-E9C1-4AFE-974A-646CAB99E8C6}" destId="{884510AE-531B-423C-B3B4-A3DCD1F5FB67}" srcOrd="0" destOrd="0" presId="urn:microsoft.com/office/officeart/2016/7/layout/RepeatingBendingProcessNew"/>
    <dgm:cxn modelId="{00909440-2441-461D-B7AF-B04CD9A33C49}" type="presOf" srcId="{0F21CDCF-4291-43EB-A81B-898F1D37D52A}" destId="{17264868-B7B8-48B0-9E44-58428BC73D43}" srcOrd="1" destOrd="0" presId="urn:microsoft.com/office/officeart/2016/7/layout/RepeatingBendingProcessNew"/>
    <dgm:cxn modelId="{94C2215B-28E7-47D2-A868-1885E14639C4}" type="presOf" srcId="{0E7D57D2-3D04-4B74-9BDB-9492B82188E7}" destId="{F137817C-8EC9-4733-90B0-1FB18010A130}" srcOrd="0" destOrd="0" presId="urn:microsoft.com/office/officeart/2016/7/layout/RepeatingBendingProcessNew"/>
    <dgm:cxn modelId="{295BFD61-F8D0-4B43-978F-B0046A845B20}" type="presOf" srcId="{4048C776-1B8F-40CC-94A8-542252C65666}" destId="{D068F8D3-6D15-4649-AEB1-5600A661983B}" srcOrd="0" destOrd="0" presId="urn:microsoft.com/office/officeart/2016/7/layout/RepeatingBendingProcessNew"/>
    <dgm:cxn modelId="{42039462-8AA4-4DF1-9128-DECA53A3D417}" srcId="{4048C776-1B8F-40CC-94A8-542252C65666}" destId="{61F9177E-7512-4E16-A2A4-557AF8182F96}" srcOrd="10" destOrd="0" parTransId="{8BBF2359-92CB-4C03-9419-78DF10A9DC4A}" sibTransId="{0E7D57D2-3D04-4B74-9BDB-9492B82188E7}"/>
    <dgm:cxn modelId="{20A0DF62-0025-48BA-8E9F-F24BC390E61C}" type="presOf" srcId="{24F7C6DD-42FD-4611-B76F-A866A8C7BADF}" destId="{0FAA894C-94AC-447C-9EEA-C4F0A8D25211}" srcOrd="0" destOrd="0" presId="urn:microsoft.com/office/officeart/2016/7/layout/RepeatingBendingProcessNew"/>
    <dgm:cxn modelId="{73F19844-BE27-459F-8EBD-A71F0F1539BD}" type="presOf" srcId="{23FF958D-3630-4F50-A460-6023FF050F6E}" destId="{ADEA6844-2C06-4DF8-BC4D-1FF7DE3EB3C8}" srcOrd="1" destOrd="0" presId="urn:microsoft.com/office/officeart/2016/7/layout/RepeatingBendingProcessNew"/>
    <dgm:cxn modelId="{731A5266-AA3E-4289-9DF7-2F1A79E9B98D}" type="presOf" srcId="{BDFEABD9-76EE-481B-8051-699EED49CA95}" destId="{3C93C8E0-9D99-46C3-B236-C2647E3F5B52}" srcOrd="0" destOrd="0" presId="urn:microsoft.com/office/officeart/2016/7/layout/RepeatingBendingProcessNew"/>
    <dgm:cxn modelId="{4891D867-B109-45C8-ADFC-C582C99153A0}" type="presOf" srcId="{1B61C6B5-BEF4-43D6-AC67-41F9A2F87938}" destId="{9E53B6AA-C5A5-438E-BA82-36CFEC24C20F}" srcOrd="0" destOrd="0" presId="urn:microsoft.com/office/officeart/2016/7/layout/RepeatingBendingProcessNew"/>
    <dgm:cxn modelId="{AA68F348-DCA4-412A-88F0-81015C87E2D3}" type="presOf" srcId="{0D2126DE-2D44-4867-BACF-4D668B000D8B}" destId="{735711DC-DC87-4C81-A47B-3F518062413C}" srcOrd="0" destOrd="0" presId="urn:microsoft.com/office/officeart/2016/7/layout/RepeatingBendingProcessNew"/>
    <dgm:cxn modelId="{1ECD2B6C-649F-43BA-94B9-BBEAD7D5F9EC}" type="presOf" srcId="{61F9177E-7512-4E16-A2A4-557AF8182F96}" destId="{264B4E2B-843E-467E-A9EE-5434D3395D04}" srcOrd="0" destOrd="0" presId="urn:microsoft.com/office/officeart/2016/7/layout/RepeatingBendingProcessNew"/>
    <dgm:cxn modelId="{A09C9053-E6A3-4D96-85CD-1101A8B8122D}" type="presOf" srcId="{23FF958D-3630-4F50-A460-6023FF050F6E}" destId="{CF33B730-F476-43C8-8617-5FF7E182B642}" srcOrd="0" destOrd="0" presId="urn:microsoft.com/office/officeart/2016/7/layout/RepeatingBendingProcessNew"/>
    <dgm:cxn modelId="{608BBB75-04EC-4DC6-9250-04E0F2D6B055}" srcId="{4048C776-1B8F-40CC-94A8-542252C65666}" destId="{9851EBF7-7C9E-4D3A-8880-9C352AB4A5F2}" srcOrd="0" destOrd="0" parTransId="{B8030F01-673F-4F92-A6E3-D89B65FF49E7}" sibTransId="{C3028D9A-CE35-447F-B897-AD59F74FD771}"/>
    <dgm:cxn modelId="{51D11077-D5F7-43E3-B6DE-CE86113D0C51}" type="presOf" srcId="{BED86EAD-FF7C-43EE-B47C-DA85C9C2338F}" destId="{16D21798-BCD5-48AF-8508-6DDE13D8CD20}" srcOrd="1" destOrd="0" presId="urn:microsoft.com/office/officeart/2016/7/layout/RepeatingBendingProcessNew"/>
    <dgm:cxn modelId="{E0A64E84-A729-4488-8BC8-76326F50E8A7}" type="presOf" srcId="{E69D0709-EAD0-4AB1-A889-CA2B41D2D610}" destId="{EB5CFF10-AFDD-4E01-9BD9-97B02A4383C2}" srcOrd="0" destOrd="0" presId="urn:microsoft.com/office/officeart/2016/7/layout/RepeatingBendingProcessNew"/>
    <dgm:cxn modelId="{2A793A8B-EE16-4572-AACB-23433064C589}" type="presOf" srcId="{03262503-1869-4616-B37B-201FE0C92F25}" destId="{F6DC4452-D465-4EB8-8A58-F7B6DE9BD25D}" srcOrd="0" destOrd="0" presId="urn:microsoft.com/office/officeart/2016/7/layout/RepeatingBendingProcessNew"/>
    <dgm:cxn modelId="{96E78992-DDE1-435C-A28A-211B15A29216}" srcId="{4048C776-1B8F-40CC-94A8-542252C65666}" destId="{1B61C6B5-BEF4-43D6-AC67-41F9A2F87938}" srcOrd="4" destOrd="0" parTransId="{3BA703D6-04A7-491A-A4BA-6C34146DBEEE}" sibTransId="{23FF958D-3630-4F50-A460-6023FF050F6E}"/>
    <dgm:cxn modelId="{2CF8C394-7878-478B-B410-ED7FB89358F9}" srcId="{4048C776-1B8F-40CC-94A8-542252C65666}" destId="{E69D0709-EAD0-4AB1-A889-CA2B41D2D610}" srcOrd="7" destOrd="0" parTransId="{8D283AE9-A672-4B0D-A690-DC783BD9EDE9}" sibTransId="{7AC3F24E-B9C8-4914-AECB-FC78203D1915}"/>
    <dgm:cxn modelId="{F5C62196-615B-498A-9E40-A47D172BD53E}" type="presOf" srcId="{D158AC04-7699-4637-966A-679A4EC9077D}" destId="{7F1DAAF5-83B1-4B03-97CE-C50C1DE8C9AD}" srcOrd="0" destOrd="0" presId="urn:microsoft.com/office/officeart/2016/7/layout/RepeatingBendingProcessNew"/>
    <dgm:cxn modelId="{2FA12C9F-FF02-4766-9840-46A6FFE7C32F}" type="presOf" srcId="{C33BCC81-53E9-441D-9447-CC3BC8C6C177}" destId="{B292D325-606B-48E8-BED6-E56ADB708183}" srcOrd="0" destOrd="0" presId="urn:microsoft.com/office/officeart/2016/7/layout/RepeatingBendingProcessNew"/>
    <dgm:cxn modelId="{82D422A5-3140-479C-BE4D-0D358E42F183}" srcId="{4048C776-1B8F-40CC-94A8-542252C65666}" destId="{24F7C6DD-42FD-4611-B76F-A866A8C7BADF}" srcOrd="1" destOrd="0" parTransId="{3D974473-4967-4BBB-9193-697F7B424F4F}" sibTransId="{D158AC04-7699-4637-966A-679A4EC9077D}"/>
    <dgm:cxn modelId="{B3FC2AB3-A2D5-43C3-8434-367245375B31}" type="presOf" srcId="{BED86EAD-FF7C-43EE-B47C-DA85C9C2338F}" destId="{3512CFBC-523C-438F-8D37-EE4F5321EAF1}" srcOrd="0" destOrd="0" presId="urn:microsoft.com/office/officeart/2016/7/layout/RepeatingBendingProcessNew"/>
    <dgm:cxn modelId="{4A8EF8B4-57DF-4210-9D4F-720D2AF9E617}" type="presOf" srcId="{26F13D59-B727-429B-8C45-5982E5A9F75C}" destId="{336F8C60-FD73-4C2F-BEB8-2F36CAF467EE}" srcOrd="0" destOrd="0" presId="urn:microsoft.com/office/officeart/2016/7/layout/RepeatingBendingProcessNew"/>
    <dgm:cxn modelId="{E97BCAB7-0FF4-4DCD-B9F8-CADA0648BC84}" type="presOf" srcId="{11CFB03D-6E7E-42A3-A213-436DE0DE2621}" destId="{C4969378-0C91-4892-9045-F9EFC804087E}" srcOrd="1" destOrd="0" presId="urn:microsoft.com/office/officeart/2016/7/layout/RepeatingBendingProcessNew"/>
    <dgm:cxn modelId="{FE4FDFB8-83A8-4367-8A54-73CF81CBBBE0}" type="presOf" srcId="{0F21CDCF-4291-43EB-A81B-898F1D37D52A}" destId="{74F74379-7187-45F2-B28A-A4407EBA1428}" srcOrd="0" destOrd="0" presId="urn:microsoft.com/office/officeart/2016/7/layout/RepeatingBendingProcessNew"/>
    <dgm:cxn modelId="{5B606DBD-F274-4791-A283-81BCF81020F8}" type="presOf" srcId="{D7B5F295-BEF9-49EB-9713-62AED6D8A5C5}" destId="{2A49D3FE-5247-4A41-B01C-22FD2B31F7C0}" srcOrd="0" destOrd="0" presId="urn:microsoft.com/office/officeart/2016/7/layout/RepeatingBendingProcessNew"/>
    <dgm:cxn modelId="{B70762BE-F4AB-4B14-95C0-0907E14CDCF9}" type="presOf" srcId="{C33BCC81-53E9-441D-9447-CC3BC8C6C177}" destId="{1D4BBA7E-21AE-484E-9C29-D5DC39AA9771}" srcOrd="1" destOrd="0" presId="urn:microsoft.com/office/officeart/2016/7/layout/RepeatingBendingProcessNew"/>
    <dgm:cxn modelId="{AB4179D0-0A4E-4E9D-BE7C-68F3FE79764C}" srcId="{4048C776-1B8F-40CC-94A8-542252C65666}" destId="{BDFEABD9-76EE-481B-8051-699EED49CA95}" srcOrd="3" destOrd="0" parTransId="{9E410AFE-9A6A-457B-BD14-4CA7A84357B5}" sibTransId="{E75D93F4-AB9B-451A-8AEA-DE42D5F36A4F}"/>
    <dgm:cxn modelId="{731F95E2-786A-4A29-9022-101EC621F05B}" type="presOf" srcId="{C3028D9A-CE35-447F-B897-AD59F74FD771}" destId="{D4D0394C-C7F2-42B8-8650-61E034E9D33C}" srcOrd="1" destOrd="0" presId="urn:microsoft.com/office/officeart/2016/7/layout/RepeatingBendingProcessNew"/>
    <dgm:cxn modelId="{EEE473E4-D5B1-419E-987D-1A00C293B849}" type="presOf" srcId="{9851EBF7-7C9E-4D3A-8880-9C352AB4A5F2}" destId="{7A8B0615-D9C2-48C7-AA24-FA68879625BD}" srcOrd="0" destOrd="0" presId="urn:microsoft.com/office/officeart/2016/7/layout/RepeatingBendingProcessNew"/>
    <dgm:cxn modelId="{261090E4-6A2D-4008-9680-99F849CAD8E5}" type="presOf" srcId="{03262503-1869-4616-B37B-201FE0C92F25}" destId="{AD8E5FFA-9FC5-48BD-A06D-F2184FC8E437}" srcOrd="1" destOrd="0" presId="urn:microsoft.com/office/officeart/2016/7/layout/RepeatingBendingProcessNew"/>
    <dgm:cxn modelId="{891A2BE9-D44B-4160-8240-50C046F112AD}" srcId="{4048C776-1B8F-40CC-94A8-542252C65666}" destId="{68D9CC27-E9C1-4AFE-974A-646CAB99E8C6}" srcOrd="8" destOrd="0" parTransId="{A95CD50D-F222-4828-B527-7F6C4468E8A9}" sibTransId="{11CFB03D-6E7E-42A3-A213-436DE0DE2621}"/>
    <dgm:cxn modelId="{870041E9-AF35-4006-90FC-365907F349CA}" type="presOf" srcId="{E75D93F4-AB9B-451A-8AEA-DE42D5F36A4F}" destId="{9AF74AFD-58B1-406D-9141-9A7491991812}" srcOrd="0" destOrd="0" presId="urn:microsoft.com/office/officeart/2016/7/layout/RepeatingBendingProcessNew"/>
    <dgm:cxn modelId="{73D9BAEB-F4CD-4850-AE8D-9849F69D81C5}" type="presOf" srcId="{B988A538-19C1-48D3-ACF1-4283DE4D1228}" destId="{C9FBDC9A-59CA-4773-81BC-63688EDD6C0E}" srcOrd="0" destOrd="0" presId="urn:microsoft.com/office/officeart/2016/7/layout/RepeatingBendingProcessNew"/>
    <dgm:cxn modelId="{3366D8EC-AAE3-4D33-804D-52F00033F6E3}" srcId="{4048C776-1B8F-40CC-94A8-542252C65666}" destId="{26F13D59-B727-429B-8C45-5982E5A9F75C}" srcOrd="11" destOrd="0" parTransId="{FC81309B-2B69-4BEA-879B-403789A24812}" sibTransId="{CBD070E9-1BA5-403D-87AB-56E293FEAC55}"/>
    <dgm:cxn modelId="{DE2E92F1-B4DB-4124-A787-2A137C03517D}" type="presOf" srcId="{C3028D9A-CE35-447F-B897-AD59F74FD771}" destId="{5A3F045E-A1BF-4835-A620-8AF3EE4E4E54}" srcOrd="0" destOrd="0" presId="urn:microsoft.com/office/officeart/2016/7/layout/RepeatingBendingProcessNew"/>
    <dgm:cxn modelId="{43C387F6-3628-4A27-8F24-C5B4A064235D}" type="presOf" srcId="{7AC3F24E-B9C8-4914-AECB-FC78203D1915}" destId="{E46EF820-6EF5-409C-815A-12073024391F}" srcOrd="1" destOrd="0" presId="urn:microsoft.com/office/officeart/2016/7/layout/RepeatingBendingProcessNew"/>
    <dgm:cxn modelId="{0C0B09FF-BAE9-455A-B341-CD8B92117BE6}" type="presOf" srcId="{0E7D57D2-3D04-4B74-9BDB-9492B82188E7}" destId="{D0C589C9-4752-47ED-9A86-5FA22F4E0A17}" srcOrd="1" destOrd="0" presId="urn:microsoft.com/office/officeart/2016/7/layout/RepeatingBendingProcessNew"/>
    <dgm:cxn modelId="{531E5666-2CEB-45C2-8197-252E7B41459B}" type="presParOf" srcId="{D068F8D3-6D15-4649-AEB1-5600A661983B}" destId="{7A8B0615-D9C2-48C7-AA24-FA68879625BD}" srcOrd="0" destOrd="0" presId="urn:microsoft.com/office/officeart/2016/7/layout/RepeatingBendingProcessNew"/>
    <dgm:cxn modelId="{B4214ADB-92F7-4F48-9798-77AB56F1D976}" type="presParOf" srcId="{D068F8D3-6D15-4649-AEB1-5600A661983B}" destId="{5A3F045E-A1BF-4835-A620-8AF3EE4E4E54}" srcOrd="1" destOrd="0" presId="urn:microsoft.com/office/officeart/2016/7/layout/RepeatingBendingProcessNew"/>
    <dgm:cxn modelId="{B61A1DD2-BE70-476C-B8DC-E39328D4F6F9}" type="presParOf" srcId="{5A3F045E-A1BF-4835-A620-8AF3EE4E4E54}" destId="{D4D0394C-C7F2-42B8-8650-61E034E9D33C}" srcOrd="0" destOrd="0" presId="urn:microsoft.com/office/officeart/2016/7/layout/RepeatingBendingProcessNew"/>
    <dgm:cxn modelId="{5937EFC6-96C2-4BCD-A09D-237D8D6522C6}" type="presParOf" srcId="{D068F8D3-6D15-4649-AEB1-5600A661983B}" destId="{0FAA894C-94AC-447C-9EEA-C4F0A8D25211}" srcOrd="2" destOrd="0" presId="urn:microsoft.com/office/officeart/2016/7/layout/RepeatingBendingProcessNew"/>
    <dgm:cxn modelId="{89BCD6A5-E220-454B-81DF-D9F451621070}" type="presParOf" srcId="{D068F8D3-6D15-4649-AEB1-5600A661983B}" destId="{7F1DAAF5-83B1-4B03-97CE-C50C1DE8C9AD}" srcOrd="3" destOrd="0" presId="urn:microsoft.com/office/officeart/2016/7/layout/RepeatingBendingProcessNew"/>
    <dgm:cxn modelId="{AA8214EB-2DBE-460E-B1DC-ED13FC79654F}" type="presParOf" srcId="{7F1DAAF5-83B1-4B03-97CE-C50C1DE8C9AD}" destId="{61C3F1A3-E5AC-4FE4-9AE7-372243475FED}" srcOrd="0" destOrd="0" presId="urn:microsoft.com/office/officeart/2016/7/layout/RepeatingBendingProcessNew"/>
    <dgm:cxn modelId="{278AC8B5-4DFE-4F97-9BE8-B893F9C32008}" type="presParOf" srcId="{D068F8D3-6D15-4649-AEB1-5600A661983B}" destId="{735711DC-DC87-4C81-A47B-3F518062413C}" srcOrd="4" destOrd="0" presId="urn:microsoft.com/office/officeart/2016/7/layout/RepeatingBendingProcessNew"/>
    <dgm:cxn modelId="{657E264D-DB23-48FA-81A0-34099FD405BB}" type="presParOf" srcId="{D068F8D3-6D15-4649-AEB1-5600A661983B}" destId="{3512CFBC-523C-438F-8D37-EE4F5321EAF1}" srcOrd="5" destOrd="0" presId="urn:microsoft.com/office/officeart/2016/7/layout/RepeatingBendingProcessNew"/>
    <dgm:cxn modelId="{0FB4D2C6-729D-4BC5-B24F-8AB3C2994A2F}" type="presParOf" srcId="{3512CFBC-523C-438F-8D37-EE4F5321EAF1}" destId="{16D21798-BCD5-48AF-8508-6DDE13D8CD20}" srcOrd="0" destOrd="0" presId="urn:microsoft.com/office/officeart/2016/7/layout/RepeatingBendingProcessNew"/>
    <dgm:cxn modelId="{EE8150BC-CBE2-4415-9FF4-A7EF5E45AC74}" type="presParOf" srcId="{D068F8D3-6D15-4649-AEB1-5600A661983B}" destId="{3C93C8E0-9D99-46C3-B236-C2647E3F5B52}" srcOrd="6" destOrd="0" presId="urn:microsoft.com/office/officeart/2016/7/layout/RepeatingBendingProcessNew"/>
    <dgm:cxn modelId="{FAA887BD-18C3-40B3-A267-4FA64C92BC25}" type="presParOf" srcId="{D068F8D3-6D15-4649-AEB1-5600A661983B}" destId="{9AF74AFD-58B1-406D-9141-9A7491991812}" srcOrd="7" destOrd="0" presId="urn:microsoft.com/office/officeart/2016/7/layout/RepeatingBendingProcessNew"/>
    <dgm:cxn modelId="{FBA47563-7470-4CAA-8B8C-2292DD88769B}" type="presParOf" srcId="{9AF74AFD-58B1-406D-9141-9A7491991812}" destId="{8E5DD3F2-CE69-4E0E-865F-962865043356}" srcOrd="0" destOrd="0" presId="urn:microsoft.com/office/officeart/2016/7/layout/RepeatingBendingProcessNew"/>
    <dgm:cxn modelId="{5203A205-4DBA-40EC-B311-131B6657ADCB}" type="presParOf" srcId="{D068F8D3-6D15-4649-AEB1-5600A661983B}" destId="{9E53B6AA-C5A5-438E-BA82-36CFEC24C20F}" srcOrd="8" destOrd="0" presId="urn:microsoft.com/office/officeart/2016/7/layout/RepeatingBendingProcessNew"/>
    <dgm:cxn modelId="{290E7356-A5E8-498F-920B-093A77E74F81}" type="presParOf" srcId="{D068F8D3-6D15-4649-AEB1-5600A661983B}" destId="{CF33B730-F476-43C8-8617-5FF7E182B642}" srcOrd="9" destOrd="0" presId="urn:microsoft.com/office/officeart/2016/7/layout/RepeatingBendingProcessNew"/>
    <dgm:cxn modelId="{2B99B5B2-1BDA-4692-AC97-05F74871AC84}" type="presParOf" srcId="{CF33B730-F476-43C8-8617-5FF7E182B642}" destId="{ADEA6844-2C06-4DF8-BC4D-1FF7DE3EB3C8}" srcOrd="0" destOrd="0" presId="urn:microsoft.com/office/officeart/2016/7/layout/RepeatingBendingProcessNew"/>
    <dgm:cxn modelId="{1767168F-486C-4C07-9A8F-712CB400963D}" type="presParOf" srcId="{D068F8D3-6D15-4649-AEB1-5600A661983B}" destId="{C9FBDC9A-59CA-4773-81BC-63688EDD6C0E}" srcOrd="10" destOrd="0" presId="urn:microsoft.com/office/officeart/2016/7/layout/RepeatingBendingProcessNew"/>
    <dgm:cxn modelId="{5469CFF2-70EA-4A53-BA4D-5E5AF5E0B974}" type="presParOf" srcId="{D068F8D3-6D15-4649-AEB1-5600A661983B}" destId="{74F74379-7187-45F2-B28A-A4407EBA1428}" srcOrd="11" destOrd="0" presId="urn:microsoft.com/office/officeart/2016/7/layout/RepeatingBendingProcessNew"/>
    <dgm:cxn modelId="{9E230B83-416D-4D83-8352-EBA1FE21D78D}" type="presParOf" srcId="{74F74379-7187-45F2-B28A-A4407EBA1428}" destId="{17264868-B7B8-48B0-9E44-58428BC73D43}" srcOrd="0" destOrd="0" presId="urn:microsoft.com/office/officeart/2016/7/layout/RepeatingBendingProcessNew"/>
    <dgm:cxn modelId="{22EB5568-BCD0-4498-8283-AC57CE153068}" type="presParOf" srcId="{D068F8D3-6D15-4649-AEB1-5600A661983B}" destId="{2A49D3FE-5247-4A41-B01C-22FD2B31F7C0}" srcOrd="12" destOrd="0" presId="urn:microsoft.com/office/officeart/2016/7/layout/RepeatingBendingProcessNew"/>
    <dgm:cxn modelId="{C443C16D-6479-4D16-9682-075BD7A02D5D}" type="presParOf" srcId="{D068F8D3-6D15-4649-AEB1-5600A661983B}" destId="{F6DC4452-D465-4EB8-8A58-F7B6DE9BD25D}" srcOrd="13" destOrd="0" presId="urn:microsoft.com/office/officeart/2016/7/layout/RepeatingBendingProcessNew"/>
    <dgm:cxn modelId="{F71A6462-DC86-4BF1-8D32-CAE7F6D7BB20}" type="presParOf" srcId="{F6DC4452-D465-4EB8-8A58-F7B6DE9BD25D}" destId="{AD8E5FFA-9FC5-48BD-A06D-F2184FC8E437}" srcOrd="0" destOrd="0" presId="urn:microsoft.com/office/officeart/2016/7/layout/RepeatingBendingProcessNew"/>
    <dgm:cxn modelId="{1DA382E6-8C26-4E53-8BB1-03DDA58E66BA}" type="presParOf" srcId="{D068F8D3-6D15-4649-AEB1-5600A661983B}" destId="{EB5CFF10-AFDD-4E01-9BD9-97B02A4383C2}" srcOrd="14" destOrd="0" presId="urn:microsoft.com/office/officeart/2016/7/layout/RepeatingBendingProcessNew"/>
    <dgm:cxn modelId="{FE3F03E4-8924-48D5-9C0D-13132E3D652B}" type="presParOf" srcId="{D068F8D3-6D15-4649-AEB1-5600A661983B}" destId="{937A17CF-8B55-4A79-BB64-CEC20FCAEB83}" srcOrd="15" destOrd="0" presId="urn:microsoft.com/office/officeart/2016/7/layout/RepeatingBendingProcessNew"/>
    <dgm:cxn modelId="{4B29BB28-EC39-4ADF-97AA-14D9034C5022}" type="presParOf" srcId="{937A17CF-8B55-4A79-BB64-CEC20FCAEB83}" destId="{E46EF820-6EF5-409C-815A-12073024391F}" srcOrd="0" destOrd="0" presId="urn:microsoft.com/office/officeart/2016/7/layout/RepeatingBendingProcessNew"/>
    <dgm:cxn modelId="{D34D3A87-B14A-4B00-A0C0-F813D23EAB12}" type="presParOf" srcId="{D068F8D3-6D15-4649-AEB1-5600A661983B}" destId="{884510AE-531B-423C-B3B4-A3DCD1F5FB67}" srcOrd="16" destOrd="0" presId="urn:microsoft.com/office/officeart/2016/7/layout/RepeatingBendingProcessNew"/>
    <dgm:cxn modelId="{B7B590BD-864D-45C4-9BE3-5D95985E5AEE}" type="presParOf" srcId="{D068F8D3-6D15-4649-AEB1-5600A661983B}" destId="{38458729-0EB6-4673-AD0E-7D3CD190343C}" srcOrd="17" destOrd="0" presId="urn:microsoft.com/office/officeart/2016/7/layout/RepeatingBendingProcessNew"/>
    <dgm:cxn modelId="{D36C851A-45E7-4757-B93B-5EEB4A7D6092}" type="presParOf" srcId="{38458729-0EB6-4673-AD0E-7D3CD190343C}" destId="{C4969378-0C91-4892-9045-F9EFC804087E}" srcOrd="0" destOrd="0" presId="urn:microsoft.com/office/officeart/2016/7/layout/RepeatingBendingProcessNew"/>
    <dgm:cxn modelId="{17BE8542-2067-4B0E-9664-D63B7A2B4A51}" type="presParOf" srcId="{D068F8D3-6D15-4649-AEB1-5600A661983B}" destId="{A0B4073B-7CBF-4C3D-9009-DB27EA61E003}" srcOrd="18" destOrd="0" presId="urn:microsoft.com/office/officeart/2016/7/layout/RepeatingBendingProcessNew"/>
    <dgm:cxn modelId="{2E2044B6-46F2-4A4D-B4D5-9BE48F3B84E1}" type="presParOf" srcId="{D068F8D3-6D15-4649-AEB1-5600A661983B}" destId="{B292D325-606B-48E8-BED6-E56ADB708183}" srcOrd="19" destOrd="0" presId="urn:microsoft.com/office/officeart/2016/7/layout/RepeatingBendingProcessNew"/>
    <dgm:cxn modelId="{2097EA50-35BE-42E0-B522-ECE52FF25F18}" type="presParOf" srcId="{B292D325-606B-48E8-BED6-E56ADB708183}" destId="{1D4BBA7E-21AE-484E-9C29-D5DC39AA9771}" srcOrd="0" destOrd="0" presId="urn:microsoft.com/office/officeart/2016/7/layout/RepeatingBendingProcessNew"/>
    <dgm:cxn modelId="{5F93BCCB-D7B4-4B35-B792-C9F03F14BDD2}" type="presParOf" srcId="{D068F8D3-6D15-4649-AEB1-5600A661983B}" destId="{264B4E2B-843E-467E-A9EE-5434D3395D04}" srcOrd="20" destOrd="0" presId="urn:microsoft.com/office/officeart/2016/7/layout/RepeatingBendingProcessNew"/>
    <dgm:cxn modelId="{A7A1EA00-3B6F-4DE7-AD7D-DE48FC84720F}" type="presParOf" srcId="{D068F8D3-6D15-4649-AEB1-5600A661983B}" destId="{F137817C-8EC9-4733-90B0-1FB18010A130}" srcOrd="21" destOrd="0" presId="urn:microsoft.com/office/officeart/2016/7/layout/RepeatingBendingProcessNew"/>
    <dgm:cxn modelId="{D6D93066-1029-4355-A779-84FE24EBEBFD}" type="presParOf" srcId="{F137817C-8EC9-4733-90B0-1FB18010A130}" destId="{D0C589C9-4752-47ED-9A86-5FA22F4E0A17}" srcOrd="0" destOrd="0" presId="urn:microsoft.com/office/officeart/2016/7/layout/RepeatingBendingProcessNew"/>
    <dgm:cxn modelId="{319823C7-99D0-4F40-802A-18EC64275CF4}" type="presParOf" srcId="{D068F8D3-6D15-4649-AEB1-5600A661983B}" destId="{336F8C60-FD73-4C2F-BEB8-2F36CAF467EE}" srcOrd="2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294D793-E858-496D-AAC2-4CF5DBB66895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0DE1CA7-3734-48C3-BD2A-DE5C55428012}">
      <dgm:prSet custT="1"/>
      <dgm:spPr/>
      <dgm:t>
        <a:bodyPr/>
        <a:lstStyle/>
        <a:p>
          <a:r>
            <a:rPr lang="sk-SK" sz="2000" dirty="0">
              <a:latin typeface="Arial" panose="020B0604020202020204" pitchFamily="34" charset="0"/>
              <a:cs typeface="Arial" panose="020B0604020202020204" pitchFamily="34" charset="0"/>
            </a:rPr>
            <a:t>PDCA (</a:t>
          </a:r>
          <a:r>
            <a:rPr lang="sk-SK" sz="2000" dirty="0" err="1">
              <a:latin typeface="Arial" panose="020B0604020202020204" pitchFamily="34" charset="0"/>
              <a:cs typeface="Arial" panose="020B0604020202020204" pitchFamily="34" charset="0"/>
            </a:rPr>
            <a:t>Plan</a:t>
          </a:r>
          <a:r>
            <a:rPr lang="sk-SK" sz="2000" dirty="0">
              <a:latin typeface="Arial" panose="020B0604020202020204" pitchFamily="34" charset="0"/>
              <a:cs typeface="Arial" panose="020B0604020202020204" pitchFamily="34" charset="0"/>
            </a:rPr>
            <a:t>-Do-</a:t>
          </a:r>
          <a:r>
            <a:rPr lang="sk-SK" sz="2000" dirty="0" err="1">
              <a:latin typeface="Arial" panose="020B0604020202020204" pitchFamily="34" charset="0"/>
              <a:cs typeface="Arial" panose="020B0604020202020204" pitchFamily="34" charset="0"/>
            </a:rPr>
            <a:t>Check</a:t>
          </a:r>
          <a:r>
            <a:rPr lang="sk-SK" sz="2000" dirty="0"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lang="sk-SK" sz="2000" dirty="0" err="1">
              <a:latin typeface="Arial" panose="020B0604020202020204" pitchFamily="34" charset="0"/>
              <a:cs typeface="Arial" panose="020B0604020202020204" pitchFamily="34" charset="0"/>
            </a:rPr>
            <a:t>Act</a:t>
          </a:r>
          <a:r>
            <a:rPr lang="sk-SK" sz="2000" dirty="0">
              <a:latin typeface="Arial" panose="020B0604020202020204" pitchFamily="34" charset="0"/>
              <a:cs typeface="Arial" panose="020B0604020202020204" pitchFamily="34" charset="0"/>
            </a:rPr>
            <a:t>): Systematický prístup na plánovanie, implementáciu a zlepšovanie inovácií v SMK.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A693A1-1143-4249-86D4-62846A8796A9}" type="parTrans" cxnId="{F7EF0FA3-A0FB-4913-AA1C-A4FC2C015C2A}">
      <dgm:prSet/>
      <dgm:spPr/>
      <dgm:t>
        <a:bodyPr/>
        <a:lstStyle/>
        <a:p>
          <a:endParaRPr lang="en-US"/>
        </a:p>
      </dgm:t>
    </dgm:pt>
    <dgm:pt modelId="{32C35B15-C979-4FA1-B27B-4F78F6D0F43A}" type="sibTrans" cxnId="{F7EF0FA3-A0FB-4913-AA1C-A4FC2C015C2A}">
      <dgm:prSet/>
      <dgm:spPr/>
      <dgm:t>
        <a:bodyPr/>
        <a:lstStyle/>
        <a:p>
          <a:endParaRPr lang="en-US"/>
        </a:p>
      </dgm:t>
    </dgm:pt>
    <dgm:pt modelId="{337F9D82-0841-4CFA-A0C2-66B8456A2F13}">
      <dgm:prSet custT="1"/>
      <dgm:spPr/>
      <dgm:t>
        <a:bodyPr/>
        <a:lstStyle/>
        <a:p>
          <a:r>
            <a:rPr lang="sk-SK" sz="2000" dirty="0" err="1">
              <a:latin typeface="Arial" panose="020B0604020202020204" pitchFamily="34" charset="0"/>
              <a:cs typeface="Arial" panose="020B0604020202020204" pitchFamily="34" charset="0"/>
            </a:rPr>
            <a:t>Six</a:t>
          </a:r>
          <a:r>
            <a:rPr lang="sk-SK" sz="2000" dirty="0">
              <a:latin typeface="Arial" panose="020B0604020202020204" pitchFamily="34" charset="0"/>
              <a:cs typeface="Arial" panose="020B0604020202020204" pitchFamily="34" charset="0"/>
            </a:rPr>
            <a:t> Sigma: Znižovanie variabilít a zvyšovanie kvality pomocou štatistických metód. Zameriava sa na minimalizáciu chýb a zlepšenie výkonnosti procesov.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E6C6E5-3015-41FD-B3F6-50161A44159E}" type="parTrans" cxnId="{563098D9-DD1E-46B5-BE69-18D1101B184B}">
      <dgm:prSet/>
      <dgm:spPr/>
      <dgm:t>
        <a:bodyPr/>
        <a:lstStyle/>
        <a:p>
          <a:endParaRPr lang="en-US"/>
        </a:p>
      </dgm:t>
    </dgm:pt>
    <dgm:pt modelId="{05B53EC0-C655-4AB3-818B-D3BBD2D5F0AE}" type="sibTrans" cxnId="{563098D9-DD1E-46B5-BE69-18D1101B184B}">
      <dgm:prSet/>
      <dgm:spPr/>
      <dgm:t>
        <a:bodyPr/>
        <a:lstStyle/>
        <a:p>
          <a:endParaRPr lang="en-US"/>
        </a:p>
      </dgm:t>
    </dgm:pt>
    <dgm:pt modelId="{91032D5A-03EA-45F3-B33D-5A8060F98EFD}">
      <dgm:prSet custT="1"/>
      <dgm:spPr/>
      <dgm:t>
        <a:bodyPr/>
        <a:lstStyle/>
        <a:p>
          <a:r>
            <a:rPr lang="sk-SK" sz="2000" dirty="0">
              <a:latin typeface="Arial" panose="020B0604020202020204" pitchFamily="34" charset="0"/>
              <a:cs typeface="Arial" panose="020B0604020202020204" pitchFamily="34" charset="0"/>
            </a:rPr>
            <a:t>Integrácia environmentálnych a sociálnych aspektov: Podporuje udržateľný rast a pozitívny vplyv na spoločnosť. ESG reporty a hodnotenie rizík sú kľúčové nástroje.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965645-640B-42B7-8ADC-0C627A14E310}" type="parTrans" cxnId="{BC0E79FB-94B6-486D-8E12-4303AB1647BD}">
      <dgm:prSet/>
      <dgm:spPr/>
      <dgm:t>
        <a:bodyPr/>
        <a:lstStyle/>
        <a:p>
          <a:endParaRPr lang="en-US"/>
        </a:p>
      </dgm:t>
    </dgm:pt>
    <dgm:pt modelId="{C3AE21FD-E5AA-45F2-A0F6-568B96474F7B}" type="sibTrans" cxnId="{BC0E79FB-94B6-486D-8E12-4303AB1647BD}">
      <dgm:prSet/>
      <dgm:spPr/>
      <dgm:t>
        <a:bodyPr/>
        <a:lstStyle/>
        <a:p>
          <a:endParaRPr lang="en-US"/>
        </a:p>
      </dgm:t>
    </dgm:pt>
    <dgm:pt modelId="{8D2F2241-F967-4566-A501-4E90FCAC7CBA}" type="pres">
      <dgm:prSet presAssocID="{F294D793-E858-496D-AAC2-4CF5DBB66895}" presName="outerComposite" presStyleCnt="0">
        <dgm:presLayoutVars>
          <dgm:chMax val="5"/>
          <dgm:dir/>
          <dgm:resizeHandles val="exact"/>
        </dgm:presLayoutVars>
      </dgm:prSet>
      <dgm:spPr/>
    </dgm:pt>
    <dgm:pt modelId="{2C0A0A2E-6820-4A65-B82F-7D32AAF4930D}" type="pres">
      <dgm:prSet presAssocID="{F294D793-E858-496D-AAC2-4CF5DBB66895}" presName="dummyMaxCanvas" presStyleCnt="0">
        <dgm:presLayoutVars/>
      </dgm:prSet>
      <dgm:spPr/>
    </dgm:pt>
    <dgm:pt modelId="{65D11249-5012-46F4-A508-2E6718BB3E24}" type="pres">
      <dgm:prSet presAssocID="{F294D793-E858-496D-AAC2-4CF5DBB66895}" presName="ThreeNodes_1" presStyleLbl="node1" presStyleIdx="0" presStyleCnt="3">
        <dgm:presLayoutVars>
          <dgm:bulletEnabled val="1"/>
        </dgm:presLayoutVars>
      </dgm:prSet>
      <dgm:spPr/>
    </dgm:pt>
    <dgm:pt modelId="{66372688-94BF-4775-ADF7-B4136836B42E}" type="pres">
      <dgm:prSet presAssocID="{F294D793-E858-496D-AAC2-4CF5DBB66895}" presName="ThreeNodes_2" presStyleLbl="node1" presStyleIdx="1" presStyleCnt="3">
        <dgm:presLayoutVars>
          <dgm:bulletEnabled val="1"/>
        </dgm:presLayoutVars>
      </dgm:prSet>
      <dgm:spPr/>
    </dgm:pt>
    <dgm:pt modelId="{F2AA90F4-343D-418E-A600-0F5B66490EA5}" type="pres">
      <dgm:prSet presAssocID="{F294D793-E858-496D-AAC2-4CF5DBB66895}" presName="ThreeNodes_3" presStyleLbl="node1" presStyleIdx="2" presStyleCnt="3">
        <dgm:presLayoutVars>
          <dgm:bulletEnabled val="1"/>
        </dgm:presLayoutVars>
      </dgm:prSet>
      <dgm:spPr/>
    </dgm:pt>
    <dgm:pt modelId="{11106F28-ACCE-4E1E-8832-DBBCFB43627B}" type="pres">
      <dgm:prSet presAssocID="{F294D793-E858-496D-AAC2-4CF5DBB66895}" presName="ThreeConn_1-2" presStyleLbl="fgAccFollowNode1" presStyleIdx="0" presStyleCnt="2">
        <dgm:presLayoutVars>
          <dgm:bulletEnabled val="1"/>
        </dgm:presLayoutVars>
      </dgm:prSet>
      <dgm:spPr/>
    </dgm:pt>
    <dgm:pt modelId="{CC92032E-4988-4351-9651-D99FDF98B7DA}" type="pres">
      <dgm:prSet presAssocID="{F294D793-E858-496D-AAC2-4CF5DBB66895}" presName="ThreeConn_2-3" presStyleLbl="fgAccFollowNode1" presStyleIdx="1" presStyleCnt="2">
        <dgm:presLayoutVars>
          <dgm:bulletEnabled val="1"/>
        </dgm:presLayoutVars>
      </dgm:prSet>
      <dgm:spPr/>
    </dgm:pt>
    <dgm:pt modelId="{5819922C-729B-4FD3-8E35-FA0859BE5646}" type="pres">
      <dgm:prSet presAssocID="{F294D793-E858-496D-AAC2-4CF5DBB66895}" presName="ThreeNodes_1_text" presStyleLbl="node1" presStyleIdx="2" presStyleCnt="3">
        <dgm:presLayoutVars>
          <dgm:bulletEnabled val="1"/>
        </dgm:presLayoutVars>
      </dgm:prSet>
      <dgm:spPr/>
    </dgm:pt>
    <dgm:pt modelId="{09761856-0324-491A-96EE-84B0B93BE11B}" type="pres">
      <dgm:prSet presAssocID="{F294D793-E858-496D-AAC2-4CF5DBB66895}" presName="ThreeNodes_2_text" presStyleLbl="node1" presStyleIdx="2" presStyleCnt="3">
        <dgm:presLayoutVars>
          <dgm:bulletEnabled val="1"/>
        </dgm:presLayoutVars>
      </dgm:prSet>
      <dgm:spPr/>
    </dgm:pt>
    <dgm:pt modelId="{A94C64FC-8D7D-4471-95CB-DF6AC53A4A92}" type="pres">
      <dgm:prSet presAssocID="{F294D793-E858-496D-AAC2-4CF5DBB6689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7022AC01-5861-4E00-B41C-7E8B41DD57FB}" type="presOf" srcId="{90DE1CA7-3734-48C3-BD2A-DE5C55428012}" destId="{65D11249-5012-46F4-A508-2E6718BB3E24}" srcOrd="0" destOrd="0" presId="urn:microsoft.com/office/officeart/2005/8/layout/vProcess5"/>
    <dgm:cxn modelId="{AF02D911-4B71-465F-9109-7FE17EB6BFEB}" type="presOf" srcId="{32C35B15-C979-4FA1-B27B-4F78F6D0F43A}" destId="{11106F28-ACCE-4E1E-8832-DBBCFB43627B}" srcOrd="0" destOrd="0" presId="urn:microsoft.com/office/officeart/2005/8/layout/vProcess5"/>
    <dgm:cxn modelId="{59E2B947-AF9C-4F5F-A9C6-A18CDD12C2CB}" type="presOf" srcId="{05B53EC0-C655-4AB3-818B-D3BBD2D5F0AE}" destId="{CC92032E-4988-4351-9651-D99FDF98B7DA}" srcOrd="0" destOrd="0" presId="urn:microsoft.com/office/officeart/2005/8/layout/vProcess5"/>
    <dgm:cxn modelId="{DE6B4C71-FCD7-4196-B801-24EFC0563FF9}" type="presOf" srcId="{F294D793-E858-496D-AAC2-4CF5DBB66895}" destId="{8D2F2241-F967-4566-A501-4E90FCAC7CBA}" srcOrd="0" destOrd="0" presId="urn:microsoft.com/office/officeart/2005/8/layout/vProcess5"/>
    <dgm:cxn modelId="{5DA5BCA1-C678-41B3-8F4F-C5E0A777CF2D}" type="presOf" srcId="{337F9D82-0841-4CFA-A0C2-66B8456A2F13}" destId="{66372688-94BF-4775-ADF7-B4136836B42E}" srcOrd="0" destOrd="0" presId="urn:microsoft.com/office/officeart/2005/8/layout/vProcess5"/>
    <dgm:cxn modelId="{F7EF0FA3-A0FB-4913-AA1C-A4FC2C015C2A}" srcId="{F294D793-E858-496D-AAC2-4CF5DBB66895}" destId="{90DE1CA7-3734-48C3-BD2A-DE5C55428012}" srcOrd="0" destOrd="0" parTransId="{FCA693A1-1143-4249-86D4-62846A8796A9}" sibTransId="{32C35B15-C979-4FA1-B27B-4F78F6D0F43A}"/>
    <dgm:cxn modelId="{342A24AD-80C0-42EA-B5C2-D1C92DA11DE2}" type="presOf" srcId="{91032D5A-03EA-45F3-B33D-5A8060F98EFD}" destId="{F2AA90F4-343D-418E-A600-0F5B66490EA5}" srcOrd="0" destOrd="0" presId="urn:microsoft.com/office/officeart/2005/8/layout/vProcess5"/>
    <dgm:cxn modelId="{827B04B5-3616-4E13-BCBC-9AC256521C02}" type="presOf" srcId="{337F9D82-0841-4CFA-A0C2-66B8456A2F13}" destId="{09761856-0324-491A-96EE-84B0B93BE11B}" srcOrd="1" destOrd="0" presId="urn:microsoft.com/office/officeart/2005/8/layout/vProcess5"/>
    <dgm:cxn modelId="{99BCA0CA-0AC2-404D-B85B-AFEB3AFD833F}" type="presOf" srcId="{91032D5A-03EA-45F3-B33D-5A8060F98EFD}" destId="{A94C64FC-8D7D-4471-95CB-DF6AC53A4A92}" srcOrd="1" destOrd="0" presId="urn:microsoft.com/office/officeart/2005/8/layout/vProcess5"/>
    <dgm:cxn modelId="{08D2A5CA-92B8-45DB-859E-8F25934D90F4}" type="presOf" srcId="{90DE1CA7-3734-48C3-BD2A-DE5C55428012}" destId="{5819922C-729B-4FD3-8E35-FA0859BE5646}" srcOrd="1" destOrd="0" presId="urn:microsoft.com/office/officeart/2005/8/layout/vProcess5"/>
    <dgm:cxn modelId="{563098D9-DD1E-46B5-BE69-18D1101B184B}" srcId="{F294D793-E858-496D-AAC2-4CF5DBB66895}" destId="{337F9D82-0841-4CFA-A0C2-66B8456A2F13}" srcOrd="1" destOrd="0" parTransId="{2EE6C6E5-3015-41FD-B3F6-50161A44159E}" sibTransId="{05B53EC0-C655-4AB3-818B-D3BBD2D5F0AE}"/>
    <dgm:cxn modelId="{BC0E79FB-94B6-486D-8E12-4303AB1647BD}" srcId="{F294D793-E858-496D-AAC2-4CF5DBB66895}" destId="{91032D5A-03EA-45F3-B33D-5A8060F98EFD}" srcOrd="2" destOrd="0" parTransId="{E1965645-640B-42B7-8ADC-0C627A14E310}" sibTransId="{C3AE21FD-E5AA-45F2-A0F6-568B96474F7B}"/>
    <dgm:cxn modelId="{3D120E47-F26B-4CB4-9BA7-181F21CBF5C0}" type="presParOf" srcId="{8D2F2241-F967-4566-A501-4E90FCAC7CBA}" destId="{2C0A0A2E-6820-4A65-B82F-7D32AAF4930D}" srcOrd="0" destOrd="0" presId="urn:microsoft.com/office/officeart/2005/8/layout/vProcess5"/>
    <dgm:cxn modelId="{52A086DD-62E7-4F34-AB81-1F5D9D6B211A}" type="presParOf" srcId="{8D2F2241-F967-4566-A501-4E90FCAC7CBA}" destId="{65D11249-5012-46F4-A508-2E6718BB3E24}" srcOrd="1" destOrd="0" presId="urn:microsoft.com/office/officeart/2005/8/layout/vProcess5"/>
    <dgm:cxn modelId="{29E30B5B-476C-493D-906E-ECECACC34CE9}" type="presParOf" srcId="{8D2F2241-F967-4566-A501-4E90FCAC7CBA}" destId="{66372688-94BF-4775-ADF7-B4136836B42E}" srcOrd="2" destOrd="0" presId="urn:microsoft.com/office/officeart/2005/8/layout/vProcess5"/>
    <dgm:cxn modelId="{C3DDD7F2-3A4B-437D-9001-F4039F8C88A0}" type="presParOf" srcId="{8D2F2241-F967-4566-A501-4E90FCAC7CBA}" destId="{F2AA90F4-343D-418E-A600-0F5B66490EA5}" srcOrd="3" destOrd="0" presId="urn:microsoft.com/office/officeart/2005/8/layout/vProcess5"/>
    <dgm:cxn modelId="{CBD7F285-F3A8-4FAC-A2A8-607FA5C455BD}" type="presParOf" srcId="{8D2F2241-F967-4566-A501-4E90FCAC7CBA}" destId="{11106F28-ACCE-4E1E-8832-DBBCFB43627B}" srcOrd="4" destOrd="0" presId="urn:microsoft.com/office/officeart/2005/8/layout/vProcess5"/>
    <dgm:cxn modelId="{A1843F53-2EC8-4BD9-B212-ED42F6334D49}" type="presParOf" srcId="{8D2F2241-F967-4566-A501-4E90FCAC7CBA}" destId="{CC92032E-4988-4351-9651-D99FDF98B7DA}" srcOrd="5" destOrd="0" presId="urn:microsoft.com/office/officeart/2005/8/layout/vProcess5"/>
    <dgm:cxn modelId="{3F875BF6-3014-4B26-A67B-69410C31D43D}" type="presParOf" srcId="{8D2F2241-F967-4566-A501-4E90FCAC7CBA}" destId="{5819922C-729B-4FD3-8E35-FA0859BE5646}" srcOrd="6" destOrd="0" presId="urn:microsoft.com/office/officeart/2005/8/layout/vProcess5"/>
    <dgm:cxn modelId="{7A3DCF34-9368-41CD-B52A-AF0D4AA97B88}" type="presParOf" srcId="{8D2F2241-F967-4566-A501-4E90FCAC7CBA}" destId="{09761856-0324-491A-96EE-84B0B93BE11B}" srcOrd="7" destOrd="0" presId="urn:microsoft.com/office/officeart/2005/8/layout/vProcess5"/>
    <dgm:cxn modelId="{02FA926D-2195-452C-865B-11DEC0F8D7B0}" type="presParOf" srcId="{8D2F2241-F967-4566-A501-4E90FCAC7CBA}" destId="{A94C64FC-8D7D-4471-95CB-DF6AC53A4A9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A82FF49-2375-4F9D-B511-FE34DD502E1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43380B5-CF6A-4F45-AE8D-8E2430A99BE1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Interný audit: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E17FE6-C612-4838-9555-B6E451DA11B8}" type="parTrans" cxnId="{2FFF95FE-26C7-415F-AD62-EDD569E43B7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0A43F1-6107-48A5-B8B9-42DA616FD7D4}" type="sibTrans" cxnId="{2FFF95FE-26C7-415F-AD62-EDD569E43B7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715306-9FAB-4601-AA17-13789D440692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Overenie súladu procesov a postupov s požiadavkami normy.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D8BBB4-9362-492C-B84A-92D7DA0EA0BE}" type="parTrans" cxnId="{B4E707F3-D130-4971-B218-BDF4F12529C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BE4E16-C9C5-4D0E-8071-612266C8EA2C}" type="sibTrans" cxnId="{B4E707F3-D130-4971-B218-BDF4F12529C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E7AF1C-48EF-4817-B511-1346A2E5D344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Identifikácia a náprava nedostatkov pred oficiálnym certifikačným auditom.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DA7957-42A7-4E24-92A0-AD73D9C2F0B1}" type="parTrans" cxnId="{F1F0C186-5383-4744-810D-CE1C80F7F1C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B86B00-7EA0-4CDD-9A56-817ECBBC87BA}" type="sibTrans" cxnId="{F1F0C186-5383-4744-810D-CE1C80F7F1C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CD4DA6-239F-453A-AA7A-46E4695256D1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Výber certifikačnej autority (CA):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11CE4F-A143-46D9-97FC-938D5DC37CCE}" type="parTrans" cxnId="{0BF29D5D-E34A-407A-93D8-F6950CB5EF7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178D72-F749-42D2-ADB6-991C80561DE4}" type="sibTrans" cxnId="{0BF29D5D-E34A-407A-93D8-F6950CB5EF7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FAA6F4-9030-4BD2-8E19-A205D4A2B444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Nezávislá organizácia vykonávajúca certifikačný audit.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70CC29-2484-429B-AE1D-9DD34837ED2D}" type="parTrans" cxnId="{BF330AFD-AEC0-4EC4-AD0D-CFC6531BC1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4EB67D-BB64-4710-8C4C-8988984FD677}" type="sibTrans" cxnId="{BF330AFD-AEC0-4EC4-AD0D-CFC6531BC1E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FDBA55-1F56-4491-8657-D3ABB799FA0C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Dôležitý je výber CA s dobrou reputáciou, odbornými kvalifikáciami a skúsenosťami.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F120FD-0E44-4D86-A53E-1196FFD42E0F}" type="parTrans" cxnId="{5C8D7238-BD3C-46DE-B8C1-1866F71ACBB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C22716-3BC2-4C1E-9768-9E6B27279D9F}" type="sibTrans" cxnId="{5C8D7238-BD3C-46DE-B8C1-1866F71ACBB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42EBE1-04BB-44E2-A594-5B5B661F1CBA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Certifikačný audit: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DF1DDB-7799-4C78-9ED5-9130AE9A2FBB}" type="parTrans" cxnId="{10D916B4-DFA2-4E37-B098-83F8BBDDCA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B70422-B62D-47D0-9864-81C8CEB4A3C8}" type="sibTrans" cxnId="{10D916B4-DFA2-4E37-B098-83F8BBDDCA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6D9C0B-8BCA-4671-9C6F-86F75374DD53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Fáza 1: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 Preverenie dokumentácie a plánov.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843A01-7ACA-4849-9697-AE71F56F70AF}" type="parTrans" cxnId="{1F18F06B-6BC3-42BE-81C0-F3DCFD12F7F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8C95AF-B333-42DB-92FC-31AB87B1CC0D}" type="sibTrans" cxnId="{1F18F06B-6BC3-42BE-81C0-F3DCFD12F7F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CF3732-97A8-4987-8F08-C0A90D4A7EBA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Fáza 2: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 Overenie implementácie a účinnosti SMK v praxi.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CFFFA6-C7E3-4825-B71C-4AEBC6C53B28}" type="parTrans" cxnId="{AF050BC3-F69D-4403-8946-D4F22C57BDD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AC5711-761A-48D9-9113-FF9B5A73E7FA}" type="sibTrans" cxnId="{AF050BC3-F69D-4403-8946-D4F22C57BDD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B26DB6-743D-4EA0-8B39-3026FFA8E4F9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Získanie certifikátu: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E1402A-9E4F-4CCE-BA0C-7AA5D19D714B}" type="parTrans" cxnId="{2292BB01-02F0-40E5-BFFA-DAE28F808CB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983C01-5462-4356-A24D-4587CEDBF78A}" type="sibTrans" cxnId="{2292BB01-02F0-40E5-BFFA-DAE28F808CB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BAA39A-04C6-447C-95C1-F469A3FE8741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Certifikát je vydaný po úspešnom splnení všetkých požiadaviek.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47E557-10FB-4C23-A93A-C3C9BEF00D34}" type="parTrans" cxnId="{512D132B-58D7-4B1D-BCBB-08168E6BD35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AEAE7A-9516-4B71-BFF6-1AEB91382980}" type="sibTrans" cxnId="{512D132B-58D7-4B1D-BCBB-08168E6BD35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889693-9173-4FD9-8499-420D00A4CBE1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Oprava nezhôd: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0FB947-B08F-4A08-871F-D726F3869F04}" type="parTrans" cxnId="{7D76A608-9E6F-4ABC-887A-DBCFBD3C414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BAB7EF-4A2E-421E-9148-AB3C7F9D579A}" type="sibTrans" cxnId="{7D76A608-9E6F-4ABC-887A-DBCFBD3C414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AD6E98-0159-4387-9D35-09D562ECD27F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Organizácia dostane čas na nápravu zistených nezhôd.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89E4A8-519F-467E-9421-D3CE64B36D06}" type="parTrans" cxnId="{5CCF175A-A3F4-46D0-B9C7-23E78C6E31E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9C4F12-CD46-4CED-818A-4997BFFEF529}" type="sibTrans" cxnId="{5CCF175A-A3F4-46D0-B9C7-23E78C6E31E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639487-78B7-4C51-82C0-83748F96939C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Môže nasledovať dodatočný audit na overenie nápravy.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0C32A-F15D-4702-A0B4-6B6CAA779A58}" type="parTrans" cxnId="{81A1B1EF-8A47-4A18-BE40-6B7D1253D85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2F917F-E0C4-4DF9-ABC5-976365E0C5E2}" type="sibTrans" cxnId="{81A1B1EF-8A47-4A18-BE40-6B7D1253D85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0E3A81-539B-4E01-B4B5-54ECFDCF6A17}" type="pres">
      <dgm:prSet presAssocID="{9A82FF49-2375-4F9D-B511-FE34DD502E1B}" presName="Name0" presStyleCnt="0">
        <dgm:presLayoutVars>
          <dgm:dir/>
          <dgm:animLvl val="lvl"/>
          <dgm:resizeHandles val="exact"/>
        </dgm:presLayoutVars>
      </dgm:prSet>
      <dgm:spPr/>
    </dgm:pt>
    <dgm:pt modelId="{003E65A3-B37E-488D-A0C6-0619A26DFDBF}" type="pres">
      <dgm:prSet presAssocID="{C43380B5-CF6A-4F45-AE8D-8E2430A99BE1}" presName="linNode" presStyleCnt="0"/>
      <dgm:spPr/>
    </dgm:pt>
    <dgm:pt modelId="{3C69E727-19B0-4F4E-A511-9E27F0A5DBBE}" type="pres">
      <dgm:prSet presAssocID="{C43380B5-CF6A-4F45-AE8D-8E2430A99BE1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8BD969A4-8DF5-4B1B-8823-81AAC6852660}" type="pres">
      <dgm:prSet presAssocID="{C43380B5-CF6A-4F45-AE8D-8E2430A99BE1}" presName="descendantText" presStyleLbl="alignAccFollowNode1" presStyleIdx="0" presStyleCnt="5">
        <dgm:presLayoutVars>
          <dgm:bulletEnabled val="1"/>
        </dgm:presLayoutVars>
      </dgm:prSet>
      <dgm:spPr/>
    </dgm:pt>
    <dgm:pt modelId="{B23C859D-FD1E-4EDE-B1B9-E232515958B1}" type="pres">
      <dgm:prSet presAssocID="{FE0A43F1-6107-48A5-B8B9-42DA616FD7D4}" presName="sp" presStyleCnt="0"/>
      <dgm:spPr/>
    </dgm:pt>
    <dgm:pt modelId="{63FE4F64-41AC-4819-8388-4D41BBA1DB3F}" type="pres">
      <dgm:prSet presAssocID="{2DCD4DA6-239F-453A-AA7A-46E4695256D1}" presName="linNode" presStyleCnt="0"/>
      <dgm:spPr/>
    </dgm:pt>
    <dgm:pt modelId="{32AB6A73-5A03-4AAA-B9C8-A863B3904EF2}" type="pres">
      <dgm:prSet presAssocID="{2DCD4DA6-239F-453A-AA7A-46E4695256D1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721BE744-17E9-43F2-BC75-A9B765D9C9A3}" type="pres">
      <dgm:prSet presAssocID="{2DCD4DA6-239F-453A-AA7A-46E4695256D1}" presName="descendantText" presStyleLbl="alignAccFollowNode1" presStyleIdx="1" presStyleCnt="5">
        <dgm:presLayoutVars>
          <dgm:bulletEnabled val="1"/>
        </dgm:presLayoutVars>
      </dgm:prSet>
      <dgm:spPr/>
    </dgm:pt>
    <dgm:pt modelId="{B9330BB8-B8FD-4F64-BBE4-5C59EE352FEA}" type="pres">
      <dgm:prSet presAssocID="{EB178D72-F749-42D2-ADB6-991C80561DE4}" presName="sp" presStyleCnt="0"/>
      <dgm:spPr/>
    </dgm:pt>
    <dgm:pt modelId="{968AFC51-1BEE-4F9D-B94F-49BD98BEC41F}" type="pres">
      <dgm:prSet presAssocID="{8242EBE1-04BB-44E2-A594-5B5B661F1CBA}" presName="linNode" presStyleCnt="0"/>
      <dgm:spPr/>
    </dgm:pt>
    <dgm:pt modelId="{24431B0A-FAE8-4088-B23C-162EEA68B805}" type="pres">
      <dgm:prSet presAssocID="{8242EBE1-04BB-44E2-A594-5B5B661F1CBA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55DAB8E3-69C3-432F-8F54-A7F91DEAB43C}" type="pres">
      <dgm:prSet presAssocID="{8242EBE1-04BB-44E2-A594-5B5B661F1CBA}" presName="descendantText" presStyleLbl="alignAccFollowNode1" presStyleIdx="2" presStyleCnt="5">
        <dgm:presLayoutVars>
          <dgm:bulletEnabled val="1"/>
        </dgm:presLayoutVars>
      </dgm:prSet>
      <dgm:spPr/>
    </dgm:pt>
    <dgm:pt modelId="{CF715003-F395-4F77-9641-A922EDCE3144}" type="pres">
      <dgm:prSet presAssocID="{A7B70422-B62D-47D0-9864-81C8CEB4A3C8}" presName="sp" presStyleCnt="0"/>
      <dgm:spPr/>
    </dgm:pt>
    <dgm:pt modelId="{2794A12A-4049-48A9-BEC3-5A12D194744E}" type="pres">
      <dgm:prSet presAssocID="{6AB26DB6-743D-4EA0-8B39-3026FFA8E4F9}" presName="linNode" presStyleCnt="0"/>
      <dgm:spPr/>
    </dgm:pt>
    <dgm:pt modelId="{B5334DB1-DBAB-4B39-948F-A657031BAA21}" type="pres">
      <dgm:prSet presAssocID="{6AB26DB6-743D-4EA0-8B39-3026FFA8E4F9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2DAFDAE-B195-463D-892E-677C649F808D}" type="pres">
      <dgm:prSet presAssocID="{6AB26DB6-743D-4EA0-8B39-3026FFA8E4F9}" presName="descendantText" presStyleLbl="alignAccFollowNode1" presStyleIdx="3" presStyleCnt="5">
        <dgm:presLayoutVars>
          <dgm:bulletEnabled val="1"/>
        </dgm:presLayoutVars>
      </dgm:prSet>
      <dgm:spPr/>
    </dgm:pt>
    <dgm:pt modelId="{D5E78B75-2929-4495-B411-750FDFFEF37F}" type="pres">
      <dgm:prSet presAssocID="{D9983C01-5462-4356-A24D-4587CEDBF78A}" presName="sp" presStyleCnt="0"/>
      <dgm:spPr/>
    </dgm:pt>
    <dgm:pt modelId="{611D32CF-A785-43A0-8753-B17BC239B785}" type="pres">
      <dgm:prSet presAssocID="{AF889693-9173-4FD9-8499-420D00A4CBE1}" presName="linNode" presStyleCnt="0"/>
      <dgm:spPr/>
    </dgm:pt>
    <dgm:pt modelId="{578A0983-47BE-476E-986C-374A72A51685}" type="pres">
      <dgm:prSet presAssocID="{AF889693-9173-4FD9-8499-420D00A4CBE1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EF88DDCD-964E-48C4-AE07-552279C7E48F}" type="pres">
      <dgm:prSet presAssocID="{AF889693-9173-4FD9-8499-420D00A4CBE1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2292BB01-02F0-40E5-BFFA-DAE28F808CBD}" srcId="{9A82FF49-2375-4F9D-B511-FE34DD502E1B}" destId="{6AB26DB6-743D-4EA0-8B39-3026FFA8E4F9}" srcOrd="3" destOrd="0" parTransId="{DCE1402A-9E4F-4CCE-BA0C-7AA5D19D714B}" sibTransId="{D9983C01-5462-4356-A24D-4587CEDBF78A}"/>
    <dgm:cxn modelId="{7D76A608-9E6F-4ABC-887A-DBCFBD3C4140}" srcId="{9A82FF49-2375-4F9D-B511-FE34DD502E1B}" destId="{AF889693-9173-4FD9-8499-420D00A4CBE1}" srcOrd="4" destOrd="0" parTransId="{F50FB947-B08F-4A08-871F-D726F3869F04}" sibTransId="{D3BAB7EF-4A2E-421E-9148-AB3C7F9D579A}"/>
    <dgm:cxn modelId="{512D132B-58D7-4B1D-BCBB-08168E6BD357}" srcId="{6AB26DB6-743D-4EA0-8B39-3026FFA8E4F9}" destId="{C6BAA39A-04C6-447C-95C1-F469A3FE8741}" srcOrd="0" destOrd="0" parTransId="{FF47E557-10FB-4C23-A93A-C3C9BEF00D34}" sibTransId="{98AEAE7A-9516-4B71-BFF6-1AEB91382980}"/>
    <dgm:cxn modelId="{5C8D7238-BD3C-46DE-B8C1-1866F71ACBBF}" srcId="{2DCD4DA6-239F-453A-AA7A-46E4695256D1}" destId="{43FDBA55-1F56-4491-8657-D3ABB799FA0C}" srcOrd="1" destOrd="0" parTransId="{37F120FD-0E44-4D86-A53E-1196FFD42E0F}" sibTransId="{5BC22716-3BC2-4C1E-9768-9E6B27279D9F}"/>
    <dgm:cxn modelId="{0BF29D5D-E34A-407A-93D8-F6950CB5EF7D}" srcId="{9A82FF49-2375-4F9D-B511-FE34DD502E1B}" destId="{2DCD4DA6-239F-453A-AA7A-46E4695256D1}" srcOrd="1" destOrd="0" parTransId="{7911CE4F-A143-46D9-97FC-938D5DC37CCE}" sibTransId="{EB178D72-F749-42D2-ADB6-991C80561DE4}"/>
    <dgm:cxn modelId="{43F0F565-E7A0-4EA6-8A55-C6A75172C24B}" type="presOf" srcId="{8242EBE1-04BB-44E2-A594-5B5B661F1CBA}" destId="{24431B0A-FAE8-4088-B23C-162EEA68B805}" srcOrd="0" destOrd="0" presId="urn:microsoft.com/office/officeart/2005/8/layout/vList5"/>
    <dgm:cxn modelId="{8F7B8367-47BB-41E7-8D9D-8BCC11DBA922}" type="presOf" srcId="{6AFAA6F4-9030-4BD2-8E19-A205D4A2B444}" destId="{721BE744-17E9-43F2-BC75-A9B765D9C9A3}" srcOrd="0" destOrd="0" presId="urn:microsoft.com/office/officeart/2005/8/layout/vList5"/>
    <dgm:cxn modelId="{1F18F06B-6BC3-42BE-81C0-F3DCFD12F7F0}" srcId="{8242EBE1-04BB-44E2-A594-5B5B661F1CBA}" destId="{626D9C0B-8BCA-4671-9C6F-86F75374DD53}" srcOrd="0" destOrd="0" parTransId="{19843A01-7ACA-4849-9697-AE71F56F70AF}" sibTransId="{BD8C95AF-B333-42DB-92FC-31AB87B1CC0D}"/>
    <dgm:cxn modelId="{5CCF175A-A3F4-46D0-B9C7-23E78C6E31E8}" srcId="{AF889693-9173-4FD9-8499-420D00A4CBE1}" destId="{F7AD6E98-0159-4387-9D35-09D562ECD27F}" srcOrd="0" destOrd="0" parTransId="{2D89E4A8-519F-467E-9421-D3CE64B36D06}" sibTransId="{E99C4F12-CD46-4CED-818A-4997BFFEF529}"/>
    <dgm:cxn modelId="{CE5C3782-1BE5-43BE-B7B5-1B54A32F6270}" type="presOf" srcId="{26639487-78B7-4C51-82C0-83748F96939C}" destId="{EF88DDCD-964E-48C4-AE07-552279C7E48F}" srcOrd="0" destOrd="1" presId="urn:microsoft.com/office/officeart/2005/8/layout/vList5"/>
    <dgm:cxn modelId="{1FF86385-DCFD-400F-9B1B-FDAC043499F9}" type="presOf" srcId="{C6BAA39A-04C6-447C-95C1-F469A3FE8741}" destId="{72DAFDAE-B195-463D-892E-677C649F808D}" srcOrd="0" destOrd="0" presId="urn:microsoft.com/office/officeart/2005/8/layout/vList5"/>
    <dgm:cxn modelId="{F1F0C186-5383-4744-810D-CE1C80F7F1C8}" srcId="{C43380B5-CF6A-4F45-AE8D-8E2430A99BE1}" destId="{09E7AF1C-48EF-4817-B511-1346A2E5D344}" srcOrd="1" destOrd="0" parTransId="{A6DA7957-42A7-4E24-92A0-AD73D9C2F0B1}" sibTransId="{22B86B00-7EA0-4CDD-9A56-817ECBBC87BA}"/>
    <dgm:cxn modelId="{A6432389-13C5-457A-AF1A-D7FAA84A1AF0}" type="presOf" srcId="{09E7AF1C-48EF-4817-B511-1346A2E5D344}" destId="{8BD969A4-8DF5-4B1B-8823-81AAC6852660}" srcOrd="0" destOrd="1" presId="urn:microsoft.com/office/officeart/2005/8/layout/vList5"/>
    <dgm:cxn modelId="{4A449893-43C4-401A-87D8-C8FFEA717139}" type="presOf" srcId="{C43380B5-CF6A-4F45-AE8D-8E2430A99BE1}" destId="{3C69E727-19B0-4F4E-A511-9E27F0A5DBBE}" srcOrd="0" destOrd="0" presId="urn:microsoft.com/office/officeart/2005/8/layout/vList5"/>
    <dgm:cxn modelId="{10D916B4-DFA2-4E37-B098-83F8BBDDCA4F}" srcId="{9A82FF49-2375-4F9D-B511-FE34DD502E1B}" destId="{8242EBE1-04BB-44E2-A594-5B5B661F1CBA}" srcOrd="2" destOrd="0" parTransId="{D4DF1DDB-7799-4C78-9ED5-9130AE9A2FBB}" sibTransId="{A7B70422-B62D-47D0-9864-81C8CEB4A3C8}"/>
    <dgm:cxn modelId="{C120BAB4-04FC-4C70-AE1C-03EFCC98FA47}" type="presOf" srcId="{99715306-9FAB-4601-AA17-13789D440692}" destId="{8BD969A4-8DF5-4B1B-8823-81AAC6852660}" srcOrd="0" destOrd="0" presId="urn:microsoft.com/office/officeart/2005/8/layout/vList5"/>
    <dgm:cxn modelId="{5B1B75BE-A04F-4EF6-828C-307E14D36FB9}" type="presOf" srcId="{58CF3732-97A8-4987-8F08-C0A90D4A7EBA}" destId="{55DAB8E3-69C3-432F-8F54-A7F91DEAB43C}" srcOrd="0" destOrd="1" presId="urn:microsoft.com/office/officeart/2005/8/layout/vList5"/>
    <dgm:cxn modelId="{AF050BC3-F69D-4403-8946-D4F22C57BDD8}" srcId="{8242EBE1-04BB-44E2-A594-5B5B661F1CBA}" destId="{58CF3732-97A8-4987-8F08-C0A90D4A7EBA}" srcOrd="1" destOrd="0" parTransId="{37CFFFA6-C7E3-4825-B71C-4AEBC6C53B28}" sibTransId="{54AC5711-761A-48D9-9113-FF9B5A73E7FA}"/>
    <dgm:cxn modelId="{47E8EDC4-02F9-4927-BDD2-D8FC556817EE}" type="presOf" srcId="{F7AD6E98-0159-4387-9D35-09D562ECD27F}" destId="{EF88DDCD-964E-48C4-AE07-552279C7E48F}" srcOrd="0" destOrd="0" presId="urn:microsoft.com/office/officeart/2005/8/layout/vList5"/>
    <dgm:cxn modelId="{171CCBD1-C115-4175-B309-0F4817065CFA}" type="presOf" srcId="{AF889693-9173-4FD9-8499-420D00A4CBE1}" destId="{578A0983-47BE-476E-986C-374A72A51685}" srcOrd="0" destOrd="0" presId="urn:microsoft.com/office/officeart/2005/8/layout/vList5"/>
    <dgm:cxn modelId="{3BF33EE7-1876-44AA-B23F-BFCE77927323}" type="presOf" srcId="{2DCD4DA6-239F-453A-AA7A-46E4695256D1}" destId="{32AB6A73-5A03-4AAA-B9C8-A863B3904EF2}" srcOrd="0" destOrd="0" presId="urn:microsoft.com/office/officeart/2005/8/layout/vList5"/>
    <dgm:cxn modelId="{89A10DED-5B9A-4D7A-8037-E4C107A8CC41}" type="presOf" srcId="{43FDBA55-1F56-4491-8657-D3ABB799FA0C}" destId="{721BE744-17E9-43F2-BC75-A9B765D9C9A3}" srcOrd="0" destOrd="1" presId="urn:microsoft.com/office/officeart/2005/8/layout/vList5"/>
    <dgm:cxn modelId="{DA0178ED-9FE2-469E-9A3F-AB77C2E106CC}" type="presOf" srcId="{9A82FF49-2375-4F9D-B511-FE34DD502E1B}" destId="{8D0E3A81-539B-4E01-B4B5-54ECFDCF6A17}" srcOrd="0" destOrd="0" presId="urn:microsoft.com/office/officeart/2005/8/layout/vList5"/>
    <dgm:cxn modelId="{EC9591EE-BFFD-4CBF-9E67-9F79C9A04F3B}" type="presOf" srcId="{626D9C0B-8BCA-4671-9C6F-86F75374DD53}" destId="{55DAB8E3-69C3-432F-8F54-A7F91DEAB43C}" srcOrd="0" destOrd="0" presId="urn:microsoft.com/office/officeart/2005/8/layout/vList5"/>
    <dgm:cxn modelId="{81A1B1EF-8A47-4A18-BE40-6B7D1253D85C}" srcId="{AF889693-9173-4FD9-8499-420D00A4CBE1}" destId="{26639487-78B7-4C51-82C0-83748F96939C}" srcOrd="1" destOrd="0" parTransId="{95F0C32A-F15D-4702-A0B4-6B6CAA779A58}" sibTransId="{E42F917F-E0C4-4DF9-ABC5-976365E0C5E2}"/>
    <dgm:cxn modelId="{B4E707F3-D130-4971-B218-BDF4F12529C9}" srcId="{C43380B5-CF6A-4F45-AE8D-8E2430A99BE1}" destId="{99715306-9FAB-4601-AA17-13789D440692}" srcOrd="0" destOrd="0" parTransId="{78D8BBB4-9362-492C-B84A-92D7DA0EA0BE}" sibTransId="{13BE4E16-C9C5-4D0E-8071-612266C8EA2C}"/>
    <dgm:cxn modelId="{02F056F6-CD76-420D-9458-15570F33D446}" type="presOf" srcId="{6AB26DB6-743D-4EA0-8B39-3026FFA8E4F9}" destId="{B5334DB1-DBAB-4B39-948F-A657031BAA21}" srcOrd="0" destOrd="0" presId="urn:microsoft.com/office/officeart/2005/8/layout/vList5"/>
    <dgm:cxn modelId="{BF330AFD-AEC0-4EC4-AD0D-CFC6531BC1E5}" srcId="{2DCD4DA6-239F-453A-AA7A-46E4695256D1}" destId="{6AFAA6F4-9030-4BD2-8E19-A205D4A2B444}" srcOrd="0" destOrd="0" parTransId="{CF70CC29-2484-429B-AE1D-9DD34837ED2D}" sibTransId="{184EB67D-BB64-4710-8C4C-8988984FD677}"/>
    <dgm:cxn modelId="{2FFF95FE-26C7-415F-AD62-EDD569E43B7E}" srcId="{9A82FF49-2375-4F9D-B511-FE34DD502E1B}" destId="{C43380B5-CF6A-4F45-AE8D-8E2430A99BE1}" srcOrd="0" destOrd="0" parTransId="{AAE17FE6-C612-4838-9555-B6E451DA11B8}" sibTransId="{FE0A43F1-6107-48A5-B8B9-42DA616FD7D4}"/>
    <dgm:cxn modelId="{2C592C6F-C20A-4A0C-ABE9-40A20927B69E}" type="presParOf" srcId="{8D0E3A81-539B-4E01-B4B5-54ECFDCF6A17}" destId="{003E65A3-B37E-488D-A0C6-0619A26DFDBF}" srcOrd="0" destOrd="0" presId="urn:microsoft.com/office/officeart/2005/8/layout/vList5"/>
    <dgm:cxn modelId="{C17CBF5E-B828-4C42-AB6B-8D10B534EADE}" type="presParOf" srcId="{003E65A3-B37E-488D-A0C6-0619A26DFDBF}" destId="{3C69E727-19B0-4F4E-A511-9E27F0A5DBBE}" srcOrd="0" destOrd="0" presId="urn:microsoft.com/office/officeart/2005/8/layout/vList5"/>
    <dgm:cxn modelId="{782A1D0E-C415-4B19-9C6F-D777B2F54ADB}" type="presParOf" srcId="{003E65A3-B37E-488D-A0C6-0619A26DFDBF}" destId="{8BD969A4-8DF5-4B1B-8823-81AAC6852660}" srcOrd="1" destOrd="0" presId="urn:microsoft.com/office/officeart/2005/8/layout/vList5"/>
    <dgm:cxn modelId="{7DC82F04-4370-4DFA-AFBC-9274256605A2}" type="presParOf" srcId="{8D0E3A81-539B-4E01-B4B5-54ECFDCF6A17}" destId="{B23C859D-FD1E-4EDE-B1B9-E232515958B1}" srcOrd="1" destOrd="0" presId="urn:microsoft.com/office/officeart/2005/8/layout/vList5"/>
    <dgm:cxn modelId="{5E1C3BCE-8DC1-4278-B356-D2785EE1BDDE}" type="presParOf" srcId="{8D0E3A81-539B-4E01-B4B5-54ECFDCF6A17}" destId="{63FE4F64-41AC-4819-8388-4D41BBA1DB3F}" srcOrd="2" destOrd="0" presId="urn:microsoft.com/office/officeart/2005/8/layout/vList5"/>
    <dgm:cxn modelId="{BEC4EC0B-3E9B-460C-8C7C-3790FD2E85A3}" type="presParOf" srcId="{63FE4F64-41AC-4819-8388-4D41BBA1DB3F}" destId="{32AB6A73-5A03-4AAA-B9C8-A863B3904EF2}" srcOrd="0" destOrd="0" presId="urn:microsoft.com/office/officeart/2005/8/layout/vList5"/>
    <dgm:cxn modelId="{46ABB9BC-BCD5-4A9C-99E0-BC1C4C3B7330}" type="presParOf" srcId="{63FE4F64-41AC-4819-8388-4D41BBA1DB3F}" destId="{721BE744-17E9-43F2-BC75-A9B765D9C9A3}" srcOrd="1" destOrd="0" presId="urn:microsoft.com/office/officeart/2005/8/layout/vList5"/>
    <dgm:cxn modelId="{FF627211-2AC4-4AD0-BE29-BF4A4BFBFC60}" type="presParOf" srcId="{8D0E3A81-539B-4E01-B4B5-54ECFDCF6A17}" destId="{B9330BB8-B8FD-4F64-BBE4-5C59EE352FEA}" srcOrd="3" destOrd="0" presId="urn:microsoft.com/office/officeart/2005/8/layout/vList5"/>
    <dgm:cxn modelId="{7A2407C2-5644-4B9D-A7B8-EEF216C361F2}" type="presParOf" srcId="{8D0E3A81-539B-4E01-B4B5-54ECFDCF6A17}" destId="{968AFC51-1BEE-4F9D-B94F-49BD98BEC41F}" srcOrd="4" destOrd="0" presId="urn:microsoft.com/office/officeart/2005/8/layout/vList5"/>
    <dgm:cxn modelId="{65F0C5A9-8A49-430E-A4AE-9FBA6AC643ED}" type="presParOf" srcId="{968AFC51-1BEE-4F9D-B94F-49BD98BEC41F}" destId="{24431B0A-FAE8-4088-B23C-162EEA68B805}" srcOrd="0" destOrd="0" presId="urn:microsoft.com/office/officeart/2005/8/layout/vList5"/>
    <dgm:cxn modelId="{5E642C6E-B23F-45B3-A840-CC84307906E9}" type="presParOf" srcId="{968AFC51-1BEE-4F9D-B94F-49BD98BEC41F}" destId="{55DAB8E3-69C3-432F-8F54-A7F91DEAB43C}" srcOrd="1" destOrd="0" presId="urn:microsoft.com/office/officeart/2005/8/layout/vList5"/>
    <dgm:cxn modelId="{600C6221-F1EE-40D1-955B-EB297A7E3D58}" type="presParOf" srcId="{8D0E3A81-539B-4E01-B4B5-54ECFDCF6A17}" destId="{CF715003-F395-4F77-9641-A922EDCE3144}" srcOrd="5" destOrd="0" presId="urn:microsoft.com/office/officeart/2005/8/layout/vList5"/>
    <dgm:cxn modelId="{3F8FDC9E-9AE1-4896-9277-6313C5EE2307}" type="presParOf" srcId="{8D0E3A81-539B-4E01-B4B5-54ECFDCF6A17}" destId="{2794A12A-4049-48A9-BEC3-5A12D194744E}" srcOrd="6" destOrd="0" presId="urn:microsoft.com/office/officeart/2005/8/layout/vList5"/>
    <dgm:cxn modelId="{E77D923F-DF13-42C3-9CEF-A71154094456}" type="presParOf" srcId="{2794A12A-4049-48A9-BEC3-5A12D194744E}" destId="{B5334DB1-DBAB-4B39-948F-A657031BAA21}" srcOrd="0" destOrd="0" presId="urn:microsoft.com/office/officeart/2005/8/layout/vList5"/>
    <dgm:cxn modelId="{4FDD8324-A391-49C4-84C3-1FFF671C6EF2}" type="presParOf" srcId="{2794A12A-4049-48A9-BEC3-5A12D194744E}" destId="{72DAFDAE-B195-463D-892E-677C649F808D}" srcOrd="1" destOrd="0" presId="urn:microsoft.com/office/officeart/2005/8/layout/vList5"/>
    <dgm:cxn modelId="{184162E8-3AD6-4075-A8AC-0633D0474E5B}" type="presParOf" srcId="{8D0E3A81-539B-4E01-B4B5-54ECFDCF6A17}" destId="{D5E78B75-2929-4495-B411-750FDFFEF37F}" srcOrd="7" destOrd="0" presId="urn:microsoft.com/office/officeart/2005/8/layout/vList5"/>
    <dgm:cxn modelId="{37A16E38-0E95-4A75-8D42-1CBC402DA6D2}" type="presParOf" srcId="{8D0E3A81-539B-4E01-B4B5-54ECFDCF6A17}" destId="{611D32CF-A785-43A0-8753-B17BC239B785}" srcOrd="8" destOrd="0" presId="urn:microsoft.com/office/officeart/2005/8/layout/vList5"/>
    <dgm:cxn modelId="{3E2FC7A3-6CA1-4D77-B14C-075CCB4F760C}" type="presParOf" srcId="{611D32CF-A785-43A0-8753-B17BC239B785}" destId="{578A0983-47BE-476E-986C-374A72A51685}" srcOrd="0" destOrd="0" presId="urn:microsoft.com/office/officeart/2005/8/layout/vList5"/>
    <dgm:cxn modelId="{8EDF7373-6511-4422-91D0-AF2694896AE7}" type="presParOf" srcId="{611D32CF-A785-43A0-8753-B17BC239B785}" destId="{EF88DDCD-964E-48C4-AE07-552279C7E48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53D4BE-2F01-4357-9DF3-611C578883DC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17903B3-6B94-4EE5-BF03-06008DC60BDB}">
      <dgm:prSet custT="1"/>
      <dgm:spPr/>
      <dgm:t>
        <a:bodyPr/>
        <a:lstStyle/>
        <a:p>
          <a:r>
            <a:rPr lang="sk-SK" sz="2000" b="1" i="0" baseline="0">
              <a:latin typeface="Arial" panose="020B0604020202020204" pitchFamily="34" charset="0"/>
              <a:cs typeface="Arial" panose="020B0604020202020204" pitchFamily="34" charset="0"/>
            </a:rPr>
            <a:t>Nezávislé a objektívne hodnotenie:</a:t>
          </a:r>
          <a:r>
            <a:rPr lang="sk-SK" sz="20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5CE315-BA2B-4748-A1BB-2A83AB672CE0}" type="parTrans" cxnId="{1250AC8F-47DB-41EB-AD42-7DC8C13B48F5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8E6C98-80A3-4B9A-8613-A5F905F2E4DB}" type="sibTrans" cxnId="{1250AC8F-47DB-41EB-AD42-7DC8C13B48F5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3F5721-BBDD-4B72-9C55-0F41E76CBF71}">
      <dgm:prSet custT="1"/>
      <dgm:spPr/>
      <dgm:t>
        <a:bodyPr/>
        <a:lstStyle/>
        <a:p>
          <a:r>
            <a:rPr lang="sk-SK" sz="1400" b="0" i="0" baseline="0">
              <a:latin typeface="Arial" panose="020B0604020202020204" pitchFamily="34" charset="0"/>
              <a:cs typeface="Arial" panose="020B0604020202020204" pitchFamily="34" charset="0"/>
            </a:rPr>
            <a:t>Certifikačná autorita hodnotí, či systém manažérstva kvality spĺňa požiadavky normy.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82BBEE-0519-4E8E-8E84-B63400F5652F}" type="parTrans" cxnId="{E3DE6090-A8F6-4F1A-A061-6DCB705D8BE4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E5A617-B69A-4241-9291-F91659383E8E}" type="sibTrans" cxnId="{E3DE6090-A8F6-4F1A-A061-6DCB705D8BE4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881D9F-ACCC-4B48-A219-B9910882197E}">
      <dgm:prSet custT="1"/>
      <dgm:spPr/>
      <dgm:t>
        <a:bodyPr/>
        <a:lstStyle/>
        <a:p>
          <a:r>
            <a:rPr lang="sk-SK" sz="2000" b="1" i="0" baseline="0" dirty="0">
              <a:latin typeface="Arial" panose="020B0604020202020204" pitchFamily="34" charset="0"/>
              <a:cs typeface="Arial" panose="020B0604020202020204" pitchFamily="34" charset="0"/>
            </a:rPr>
            <a:t>Zabezpečenie súladu s normami:</a:t>
          </a:r>
          <a:r>
            <a:rPr lang="sk-SK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540445-4030-4983-90DA-890031C2CBC7}" type="parTrans" cxnId="{B491EB4C-FFC6-4D51-8C7F-CE0CE2EAE42C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21B8C1-441E-42E2-B912-B056E345C9F4}" type="sibTrans" cxnId="{B491EB4C-FFC6-4D51-8C7F-CE0CE2EAE42C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D68DE7-EF89-4C02-8A91-BA7D4B687C4A}">
      <dgm:prSet custT="1"/>
      <dgm:spPr/>
      <dgm:t>
        <a:bodyPr/>
        <a:lstStyle/>
        <a:p>
          <a:r>
            <a:rPr lang="sk-SK" sz="1400" b="0" i="0" baseline="0">
              <a:latin typeface="Arial" panose="020B0604020202020204" pitchFamily="34" charset="0"/>
              <a:cs typeface="Arial" panose="020B0604020202020204" pitchFamily="34" charset="0"/>
            </a:rPr>
            <a:t>Certifikačná autorita garantuje, že organizácia dodržiava stanovené normy.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FCDFEE-CC02-46BE-A283-345988844E6D}" type="parTrans" cxnId="{83C26100-FC03-4897-9FCA-0C292DA31D06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08FED3-AE40-4B72-8B34-E56735B71E4C}" type="sibTrans" cxnId="{83C26100-FC03-4897-9FCA-0C292DA31D06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46E635-68A7-4950-92EE-00277CD26F14}">
      <dgm:prSet custT="1"/>
      <dgm:spPr/>
      <dgm:t>
        <a:bodyPr/>
        <a:lstStyle/>
        <a:p>
          <a:r>
            <a:rPr lang="sk-SK" sz="2000" b="1" i="0" baseline="0">
              <a:latin typeface="Arial" panose="020B0604020202020204" pitchFamily="34" charset="0"/>
              <a:cs typeface="Arial" panose="020B0604020202020204" pitchFamily="34" charset="0"/>
            </a:rPr>
            <a:t>Poskytnutie certifikátu:</a:t>
          </a:r>
          <a:r>
            <a:rPr lang="sk-SK" sz="20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F351D8-1188-4394-B041-58E63D98B953}" type="parTrans" cxnId="{F11AFFA9-BF26-4D8D-B33E-A4C3CBA42AAE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6C603A-D9F0-48AC-B332-119B01A86ECF}" type="sibTrans" cxnId="{F11AFFA9-BF26-4D8D-B33E-A4C3CBA42AAE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8E5F3F-4C50-4C4F-B5BA-2BD9433E7468}">
      <dgm:prSet custT="1"/>
      <dgm:spPr/>
      <dgm:t>
        <a:bodyPr/>
        <a:lstStyle/>
        <a:p>
          <a:r>
            <a:rPr lang="sk-SK" sz="1400" b="0" i="0" baseline="0">
              <a:latin typeface="Arial" panose="020B0604020202020204" pitchFamily="34" charset="0"/>
              <a:cs typeface="Arial" panose="020B0604020202020204" pitchFamily="34" charset="0"/>
            </a:rPr>
            <a:t>Certifikát je formálne uznanie od tretej strany, ktoré má medzinárodnú platnosť.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335F2F-7BF3-4615-BE67-9D3EA3ABF69A}" type="parTrans" cxnId="{B4969466-84E1-476E-9161-1EFA5F263857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85624D-9A8A-4A9A-B9CC-50035423FEB0}" type="sibTrans" cxnId="{B4969466-84E1-476E-9161-1EFA5F263857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58C6C0-7815-4B68-9C92-EC0DFB2E1E4A}">
      <dgm:prSet custT="1"/>
      <dgm:spPr/>
      <dgm:t>
        <a:bodyPr/>
        <a:lstStyle/>
        <a:p>
          <a:r>
            <a:rPr lang="sk-SK" sz="2000" b="1" i="0" baseline="0">
              <a:latin typeface="Arial" panose="020B0604020202020204" pitchFamily="34" charset="0"/>
              <a:cs typeface="Arial" panose="020B0604020202020204" pitchFamily="34" charset="0"/>
            </a:rPr>
            <a:t>Zvyšovanie dôvery:</a:t>
          </a:r>
          <a:r>
            <a:rPr lang="sk-SK" sz="20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A3CCD-D511-4211-B258-F13F401B4A6C}" type="parTrans" cxnId="{9C6FE143-51A5-45FF-B481-2733D1F15D19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FD9453-9791-4CFF-A864-FF280183841B}" type="sibTrans" cxnId="{9C6FE143-51A5-45FF-B481-2733D1F15D19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E62273-81A0-4A1D-869B-4A9DE914F71B}">
      <dgm:prSet custT="1"/>
      <dgm:spPr/>
      <dgm:t>
        <a:bodyPr/>
        <a:lstStyle/>
        <a:p>
          <a:r>
            <a:rPr lang="sk-SK" sz="1400" b="0" i="0" baseline="0">
              <a:latin typeface="Arial" panose="020B0604020202020204" pitchFamily="34" charset="0"/>
              <a:cs typeface="Arial" panose="020B0604020202020204" pitchFamily="34" charset="0"/>
            </a:rPr>
            <a:t>Certifikácia od dôveryhodnej autority zvyšuje dôveru zákazníkov, partnerov a regulačných orgánov.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EB1260-F3DD-4800-9F42-FBFC6F9C0CBD}" type="parTrans" cxnId="{6AFB3ED4-49B5-4ABD-9229-66E74C2C1170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75AF79-1714-4476-8D5F-FD5863CAC750}" type="sibTrans" cxnId="{6AFB3ED4-49B5-4ABD-9229-66E74C2C1170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809834-C22E-4124-B108-895BB4B15439}">
      <dgm:prSet custT="1"/>
      <dgm:spPr/>
      <dgm:t>
        <a:bodyPr/>
        <a:lstStyle/>
        <a:p>
          <a:r>
            <a:rPr lang="sk-SK" sz="2000" b="1" i="0" baseline="0">
              <a:latin typeface="Arial" panose="020B0604020202020204" pitchFamily="34" charset="0"/>
              <a:cs typeface="Arial" panose="020B0604020202020204" pitchFamily="34" charset="0"/>
            </a:rPr>
            <a:t>Otvorenie nových obchodných príležitostí:</a:t>
          </a:r>
          <a:r>
            <a:rPr lang="sk-SK" sz="20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C3FE76-3B8C-461E-A807-4BCB89945BAF}" type="parTrans" cxnId="{6EC0383E-D66A-43F0-A0F2-4A5DB6AD3811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ECF21E-F27F-4BFC-AD5B-B278D95255AC}" type="sibTrans" cxnId="{6EC0383E-D66A-43F0-A0F2-4A5DB6AD3811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3391BC-4EAB-45ED-8986-8E1D5FA2D8E8}">
      <dgm:prSet custT="1"/>
      <dgm:spPr/>
      <dgm:t>
        <a:bodyPr/>
        <a:lstStyle/>
        <a:p>
          <a:r>
            <a:rPr lang="sk-SK" sz="1400" b="0" i="0" baseline="0">
              <a:latin typeface="Arial" panose="020B0604020202020204" pitchFamily="34" charset="0"/>
              <a:cs typeface="Arial" panose="020B0604020202020204" pitchFamily="34" charset="0"/>
            </a:rPr>
            <a:t>Renomovaná certifikácia môže pomôcť organizácii získať nové obchodné príležitosti.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3EDFB3-BD7D-43FF-8FBB-C30D0F272C59}" type="parTrans" cxnId="{52518BF9-AB78-45C4-926A-9068F3573B24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3A136B-5C3D-45A2-AA03-A20A98D03670}" type="sibTrans" cxnId="{52518BF9-AB78-45C4-926A-9068F3573B24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C3C58D-E1C2-4C95-A5A0-668AFB095138}" type="pres">
      <dgm:prSet presAssocID="{6F53D4BE-2F01-4357-9DF3-611C578883DC}" presName="diagram" presStyleCnt="0">
        <dgm:presLayoutVars>
          <dgm:dir/>
          <dgm:resizeHandles val="exact"/>
        </dgm:presLayoutVars>
      </dgm:prSet>
      <dgm:spPr/>
    </dgm:pt>
    <dgm:pt modelId="{ABD2211F-93D8-41BA-9568-E97DCE28D587}" type="pres">
      <dgm:prSet presAssocID="{B17903B3-6B94-4EE5-BF03-06008DC60BDB}" presName="node" presStyleLbl="node1" presStyleIdx="0" presStyleCnt="5">
        <dgm:presLayoutVars>
          <dgm:bulletEnabled val="1"/>
        </dgm:presLayoutVars>
      </dgm:prSet>
      <dgm:spPr/>
    </dgm:pt>
    <dgm:pt modelId="{E939FB41-C49E-4051-BE3B-54D2B90DBF7E}" type="pres">
      <dgm:prSet presAssocID="{8C8E6C98-80A3-4B9A-8613-A5F905F2E4DB}" presName="sibTrans" presStyleCnt="0"/>
      <dgm:spPr/>
    </dgm:pt>
    <dgm:pt modelId="{294BF6AA-3998-4CA3-BE20-4C5F5948AA51}" type="pres">
      <dgm:prSet presAssocID="{B3881D9F-ACCC-4B48-A219-B9910882197E}" presName="node" presStyleLbl="node1" presStyleIdx="1" presStyleCnt="5">
        <dgm:presLayoutVars>
          <dgm:bulletEnabled val="1"/>
        </dgm:presLayoutVars>
      </dgm:prSet>
      <dgm:spPr/>
    </dgm:pt>
    <dgm:pt modelId="{56008663-AA91-48D3-AA80-189874AB2339}" type="pres">
      <dgm:prSet presAssocID="{9721B8C1-441E-42E2-B912-B056E345C9F4}" presName="sibTrans" presStyleCnt="0"/>
      <dgm:spPr/>
    </dgm:pt>
    <dgm:pt modelId="{4BDA7CAE-6684-4DDE-AD72-6460954B8400}" type="pres">
      <dgm:prSet presAssocID="{D846E635-68A7-4950-92EE-00277CD26F14}" presName="node" presStyleLbl="node1" presStyleIdx="2" presStyleCnt="5">
        <dgm:presLayoutVars>
          <dgm:bulletEnabled val="1"/>
        </dgm:presLayoutVars>
      </dgm:prSet>
      <dgm:spPr/>
    </dgm:pt>
    <dgm:pt modelId="{1C13DFDF-7E18-46CE-A2F0-412B9ADCF173}" type="pres">
      <dgm:prSet presAssocID="{856C603A-D9F0-48AC-B332-119B01A86ECF}" presName="sibTrans" presStyleCnt="0"/>
      <dgm:spPr/>
    </dgm:pt>
    <dgm:pt modelId="{D2F7A8FF-10EB-4E4D-BAB0-51DAADFEB7FC}" type="pres">
      <dgm:prSet presAssocID="{2D58C6C0-7815-4B68-9C92-EC0DFB2E1E4A}" presName="node" presStyleLbl="node1" presStyleIdx="3" presStyleCnt="5">
        <dgm:presLayoutVars>
          <dgm:bulletEnabled val="1"/>
        </dgm:presLayoutVars>
      </dgm:prSet>
      <dgm:spPr/>
    </dgm:pt>
    <dgm:pt modelId="{335D2C23-FF2D-4E59-98EB-FDE5D7B84777}" type="pres">
      <dgm:prSet presAssocID="{9BFD9453-9791-4CFF-A864-FF280183841B}" presName="sibTrans" presStyleCnt="0"/>
      <dgm:spPr/>
    </dgm:pt>
    <dgm:pt modelId="{F45A9901-2306-4775-A5C6-0D1D04034138}" type="pres">
      <dgm:prSet presAssocID="{8B809834-C22E-4124-B108-895BB4B15439}" presName="node" presStyleLbl="node1" presStyleIdx="4" presStyleCnt="5">
        <dgm:presLayoutVars>
          <dgm:bulletEnabled val="1"/>
        </dgm:presLayoutVars>
      </dgm:prSet>
      <dgm:spPr/>
    </dgm:pt>
  </dgm:ptLst>
  <dgm:cxnLst>
    <dgm:cxn modelId="{83C26100-FC03-4897-9FCA-0C292DA31D06}" srcId="{B3881D9F-ACCC-4B48-A219-B9910882197E}" destId="{A1D68DE7-EF89-4C02-8A91-BA7D4B687C4A}" srcOrd="0" destOrd="0" parTransId="{6EFCDFEE-CC02-46BE-A283-345988844E6D}" sibTransId="{F108FED3-AE40-4B72-8B34-E56735B71E4C}"/>
    <dgm:cxn modelId="{107EB509-0492-42C9-A9F0-203E5F13FFAC}" type="presOf" srcId="{6F53D4BE-2F01-4357-9DF3-611C578883DC}" destId="{9CC3C58D-E1C2-4C95-A5A0-668AFB095138}" srcOrd="0" destOrd="0" presId="urn:microsoft.com/office/officeart/2005/8/layout/default"/>
    <dgm:cxn modelId="{DD583221-636A-43C3-8775-D060C01C76C0}" type="presOf" srcId="{D43391BC-4EAB-45ED-8986-8E1D5FA2D8E8}" destId="{F45A9901-2306-4775-A5C6-0D1D04034138}" srcOrd="0" destOrd="1" presId="urn:microsoft.com/office/officeart/2005/8/layout/default"/>
    <dgm:cxn modelId="{6EC0383E-D66A-43F0-A0F2-4A5DB6AD3811}" srcId="{6F53D4BE-2F01-4357-9DF3-611C578883DC}" destId="{8B809834-C22E-4124-B108-895BB4B15439}" srcOrd="4" destOrd="0" parTransId="{51C3FE76-3B8C-461E-A807-4BCB89945BAF}" sibTransId="{28ECF21E-F27F-4BFC-AD5B-B278D95255AC}"/>
    <dgm:cxn modelId="{9C6FE143-51A5-45FF-B481-2733D1F15D19}" srcId="{6F53D4BE-2F01-4357-9DF3-611C578883DC}" destId="{2D58C6C0-7815-4B68-9C92-EC0DFB2E1E4A}" srcOrd="3" destOrd="0" parTransId="{663A3CCD-D511-4211-B258-F13F401B4A6C}" sibTransId="{9BFD9453-9791-4CFF-A864-FF280183841B}"/>
    <dgm:cxn modelId="{B4969466-84E1-476E-9161-1EFA5F263857}" srcId="{D846E635-68A7-4950-92EE-00277CD26F14}" destId="{758E5F3F-4C50-4C4F-B5BA-2BD9433E7468}" srcOrd="0" destOrd="0" parTransId="{C3335F2F-7BF3-4615-BE67-9D3EA3ABF69A}" sibTransId="{F485624D-9A8A-4A9A-B9CC-50035423FEB0}"/>
    <dgm:cxn modelId="{F0977C49-866D-43A4-B6BF-DE4B615CC92E}" type="presOf" srcId="{AF3F5721-BBDD-4B72-9C55-0F41E76CBF71}" destId="{ABD2211F-93D8-41BA-9568-E97DCE28D587}" srcOrd="0" destOrd="1" presId="urn:microsoft.com/office/officeart/2005/8/layout/default"/>
    <dgm:cxn modelId="{B491EB4C-FFC6-4D51-8C7F-CE0CE2EAE42C}" srcId="{6F53D4BE-2F01-4357-9DF3-611C578883DC}" destId="{B3881D9F-ACCC-4B48-A219-B9910882197E}" srcOrd="1" destOrd="0" parTransId="{DB540445-4030-4983-90DA-890031C2CBC7}" sibTransId="{9721B8C1-441E-42E2-B912-B056E345C9F4}"/>
    <dgm:cxn modelId="{4AE49E6E-7539-419A-A224-92EEBC7155F0}" type="presOf" srcId="{B17903B3-6B94-4EE5-BF03-06008DC60BDB}" destId="{ABD2211F-93D8-41BA-9568-E97DCE28D587}" srcOrd="0" destOrd="0" presId="urn:microsoft.com/office/officeart/2005/8/layout/default"/>
    <dgm:cxn modelId="{080A5D6F-D553-4A93-979B-563AEC4DBFF2}" type="presOf" srcId="{2D58C6C0-7815-4B68-9C92-EC0DFB2E1E4A}" destId="{D2F7A8FF-10EB-4E4D-BAB0-51DAADFEB7FC}" srcOrd="0" destOrd="0" presId="urn:microsoft.com/office/officeart/2005/8/layout/default"/>
    <dgm:cxn modelId="{4BAA5E59-9621-491D-80D2-3489E9A5E191}" type="presOf" srcId="{B3881D9F-ACCC-4B48-A219-B9910882197E}" destId="{294BF6AA-3998-4CA3-BE20-4C5F5948AA51}" srcOrd="0" destOrd="0" presId="urn:microsoft.com/office/officeart/2005/8/layout/default"/>
    <dgm:cxn modelId="{1250AC8F-47DB-41EB-AD42-7DC8C13B48F5}" srcId="{6F53D4BE-2F01-4357-9DF3-611C578883DC}" destId="{B17903B3-6B94-4EE5-BF03-06008DC60BDB}" srcOrd="0" destOrd="0" parTransId="{8D5CE315-BA2B-4748-A1BB-2A83AB672CE0}" sibTransId="{8C8E6C98-80A3-4B9A-8613-A5F905F2E4DB}"/>
    <dgm:cxn modelId="{E3DE6090-A8F6-4F1A-A061-6DCB705D8BE4}" srcId="{B17903B3-6B94-4EE5-BF03-06008DC60BDB}" destId="{AF3F5721-BBDD-4B72-9C55-0F41E76CBF71}" srcOrd="0" destOrd="0" parTransId="{B482BBEE-0519-4E8E-8E84-B63400F5652F}" sibTransId="{84E5A617-B69A-4241-9291-F91659383E8E}"/>
    <dgm:cxn modelId="{E774499F-9E19-4437-9C10-09A4691703E4}" type="presOf" srcId="{758E5F3F-4C50-4C4F-B5BA-2BD9433E7468}" destId="{4BDA7CAE-6684-4DDE-AD72-6460954B8400}" srcOrd="0" destOrd="1" presId="urn:microsoft.com/office/officeart/2005/8/layout/default"/>
    <dgm:cxn modelId="{576193A9-F676-4362-96ED-E3E38E9C0B1C}" type="presOf" srcId="{D846E635-68A7-4950-92EE-00277CD26F14}" destId="{4BDA7CAE-6684-4DDE-AD72-6460954B8400}" srcOrd="0" destOrd="0" presId="urn:microsoft.com/office/officeart/2005/8/layout/default"/>
    <dgm:cxn modelId="{F11AFFA9-BF26-4D8D-B33E-A4C3CBA42AAE}" srcId="{6F53D4BE-2F01-4357-9DF3-611C578883DC}" destId="{D846E635-68A7-4950-92EE-00277CD26F14}" srcOrd="2" destOrd="0" parTransId="{F9F351D8-1188-4394-B041-58E63D98B953}" sibTransId="{856C603A-D9F0-48AC-B332-119B01A86ECF}"/>
    <dgm:cxn modelId="{6AFB3ED4-49B5-4ABD-9229-66E74C2C1170}" srcId="{2D58C6C0-7815-4B68-9C92-EC0DFB2E1E4A}" destId="{8FE62273-81A0-4A1D-869B-4A9DE914F71B}" srcOrd="0" destOrd="0" parTransId="{58EB1260-F3DD-4800-9F42-FBFC6F9C0CBD}" sibTransId="{4B75AF79-1714-4476-8D5F-FD5863CAC750}"/>
    <dgm:cxn modelId="{468098D6-FCF2-4717-A030-D2500B09A4EF}" type="presOf" srcId="{8B809834-C22E-4124-B108-895BB4B15439}" destId="{F45A9901-2306-4775-A5C6-0D1D04034138}" srcOrd="0" destOrd="0" presId="urn:microsoft.com/office/officeart/2005/8/layout/default"/>
    <dgm:cxn modelId="{B594E1D8-E170-4308-9DF1-5C92E27B8E8F}" type="presOf" srcId="{A1D68DE7-EF89-4C02-8A91-BA7D4B687C4A}" destId="{294BF6AA-3998-4CA3-BE20-4C5F5948AA51}" srcOrd="0" destOrd="1" presId="urn:microsoft.com/office/officeart/2005/8/layout/default"/>
    <dgm:cxn modelId="{52518BF9-AB78-45C4-926A-9068F3573B24}" srcId="{8B809834-C22E-4124-B108-895BB4B15439}" destId="{D43391BC-4EAB-45ED-8986-8E1D5FA2D8E8}" srcOrd="0" destOrd="0" parTransId="{783EDFB3-BD7D-43FF-8FBB-C30D0F272C59}" sibTransId="{7B3A136B-5C3D-45A2-AA03-A20A98D03670}"/>
    <dgm:cxn modelId="{F7DD29FC-2387-4878-BEAA-F33928658913}" type="presOf" srcId="{8FE62273-81A0-4A1D-869B-4A9DE914F71B}" destId="{D2F7A8FF-10EB-4E4D-BAB0-51DAADFEB7FC}" srcOrd="0" destOrd="1" presId="urn:microsoft.com/office/officeart/2005/8/layout/default"/>
    <dgm:cxn modelId="{64310335-7CE6-4678-A969-6BB9883C8EE6}" type="presParOf" srcId="{9CC3C58D-E1C2-4C95-A5A0-668AFB095138}" destId="{ABD2211F-93D8-41BA-9568-E97DCE28D587}" srcOrd="0" destOrd="0" presId="urn:microsoft.com/office/officeart/2005/8/layout/default"/>
    <dgm:cxn modelId="{F93726E0-673C-45EA-A106-C8DFFBE00069}" type="presParOf" srcId="{9CC3C58D-E1C2-4C95-A5A0-668AFB095138}" destId="{E939FB41-C49E-4051-BE3B-54D2B90DBF7E}" srcOrd="1" destOrd="0" presId="urn:microsoft.com/office/officeart/2005/8/layout/default"/>
    <dgm:cxn modelId="{C9443AE7-37DB-4DE0-BC93-D68403AEEF19}" type="presParOf" srcId="{9CC3C58D-E1C2-4C95-A5A0-668AFB095138}" destId="{294BF6AA-3998-4CA3-BE20-4C5F5948AA51}" srcOrd="2" destOrd="0" presId="urn:microsoft.com/office/officeart/2005/8/layout/default"/>
    <dgm:cxn modelId="{84C6A298-B0EA-4BFE-AB1A-297173F057B7}" type="presParOf" srcId="{9CC3C58D-E1C2-4C95-A5A0-668AFB095138}" destId="{56008663-AA91-48D3-AA80-189874AB2339}" srcOrd="3" destOrd="0" presId="urn:microsoft.com/office/officeart/2005/8/layout/default"/>
    <dgm:cxn modelId="{DEF6DD61-3633-4840-BDFE-605E4146974D}" type="presParOf" srcId="{9CC3C58D-E1C2-4C95-A5A0-668AFB095138}" destId="{4BDA7CAE-6684-4DDE-AD72-6460954B8400}" srcOrd="4" destOrd="0" presId="urn:microsoft.com/office/officeart/2005/8/layout/default"/>
    <dgm:cxn modelId="{4C672C1E-2BFA-4FA2-9DF4-E5086C1C0535}" type="presParOf" srcId="{9CC3C58D-E1C2-4C95-A5A0-668AFB095138}" destId="{1C13DFDF-7E18-46CE-A2F0-412B9ADCF173}" srcOrd="5" destOrd="0" presId="urn:microsoft.com/office/officeart/2005/8/layout/default"/>
    <dgm:cxn modelId="{75A3E7A8-ABF9-485F-83D4-7B9B6FA2F080}" type="presParOf" srcId="{9CC3C58D-E1C2-4C95-A5A0-668AFB095138}" destId="{D2F7A8FF-10EB-4E4D-BAB0-51DAADFEB7FC}" srcOrd="6" destOrd="0" presId="urn:microsoft.com/office/officeart/2005/8/layout/default"/>
    <dgm:cxn modelId="{23F3B983-F38E-45A6-8FE4-95353F873C0C}" type="presParOf" srcId="{9CC3C58D-E1C2-4C95-A5A0-668AFB095138}" destId="{335D2C23-FF2D-4E59-98EB-FDE5D7B84777}" srcOrd="7" destOrd="0" presId="urn:microsoft.com/office/officeart/2005/8/layout/default"/>
    <dgm:cxn modelId="{E5A2574F-FD60-49E4-A500-14EC987506C0}" type="presParOf" srcId="{9CC3C58D-E1C2-4C95-A5A0-668AFB095138}" destId="{F45A9901-2306-4775-A5C6-0D1D0403413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F40ED1C-91C9-42E4-B42A-4B559C072CF7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4472D52-4573-47D8-9C2B-CD983DFC9377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Kontinuálne zlepšovanie SMK: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73211E-4D7F-466A-8979-2F094FCEA2FE}" type="parTrans" cxnId="{CDF3E230-45E7-4872-A44F-47E431E7FB25}">
      <dgm:prSet/>
      <dgm:spPr/>
      <dgm:t>
        <a:bodyPr/>
        <a:lstStyle/>
        <a:p>
          <a:endParaRPr lang="en-US"/>
        </a:p>
      </dgm:t>
    </dgm:pt>
    <dgm:pt modelId="{8889E945-A96C-466E-A08A-FC03CCDFCAF5}" type="sibTrans" cxnId="{CDF3E230-45E7-4872-A44F-47E431E7FB25}">
      <dgm:prSet/>
      <dgm:spPr/>
      <dgm:t>
        <a:bodyPr/>
        <a:lstStyle/>
        <a:p>
          <a:endParaRPr lang="en-US"/>
        </a:p>
      </dgm:t>
    </dgm:pt>
    <dgm:pt modelId="{BAC5E0E4-9519-40B1-BCC1-09444D2D83CA}">
      <dgm:prSet/>
      <dgm:spPr/>
      <dgm:t>
        <a:bodyPr/>
        <a:lstStyle/>
        <a:p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Pravidelné interné audity a monitorovanie kľúčových ukazovateľov výkonnosti.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0D21C1-A1C8-4543-A84F-ECA8D39AC279}" type="parTrans" cxnId="{84073220-B24F-4F4E-B8D0-89A143C722FC}">
      <dgm:prSet/>
      <dgm:spPr/>
      <dgm:t>
        <a:bodyPr/>
        <a:lstStyle/>
        <a:p>
          <a:endParaRPr lang="en-US"/>
        </a:p>
      </dgm:t>
    </dgm:pt>
    <dgm:pt modelId="{48EC4DA1-AA85-40FC-9A60-E507BB8CE40D}" type="sibTrans" cxnId="{84073220-B24F-4F4E-B8D0-89A143C722FC}">
      <dgm:prSet/>
      <dgm:spPr/>
      <dgm:t>
        <a:bodyPr/>
        <a:lstStyle/>
        <a:p>
          <a:endParaRPr lang="en-US"/>
        </a:p>
      </dgm:t>
    </dgm:pt>
    <dgm:pt modelId="{EADB0989-8B14-47EF-829F-EF0441563EBE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Zavádzanie nápravných a preventívnych opatrení na základe auditov a spätnej väzby.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B1979F-0448-42FC-83CC-095A0A6EE71F}" type="parTrans" cxnId="{2FAD1B3A-4966-4EDD-AF61-6B7CDAA9CEC3}">
      <dgm:prSet/>
      <dgm:spPr/>
      <dgm:t>
        <a:bodyPr/>
        <a:lstStyle/>
        <a:p>
          <a:endParaRPr lang="en-US"/>
        </a:p>
      </dgm:t>
    </dgm:pt>
    <dgm:pt modelId="{F73B1939-5942-48FA-82B4-8AABED17A033}" type="sibTrans" cxnId="{2FAD1B3A-4966-4EDD-AF61-6B7CDAA9CEC3}">
      <dgm:prSet/>
      <dgm:spPr/>
      <dgm:t>
        <a:bodyPr/>
        <a:lstStyle/>
        <a:p>
          <a:endParaRPr lang="en-US"/>
        </a:p>
      </dgm:t>
    </dgm:pt>
    <dgm:pt modelId="{D219AABF-ACDB-4F17-B38B-73EA3B804C5B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Dohľadové audity: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3C11FA-7569-4E87-9D3E-121BC874310C}" type="parTrans" cxnId="{96E33763-2F25-4A5E-B1FE-52953B92C540}">
      <dgm:prSet/>
      <dgm:spPr/>
      <dgm:t>
        <a:bodyPr/>
        <a:lstStyle/>
        <a:p>
          <a:endParaRPr lang="en-US"/>
        </a:p>
      </dgm:t>
    </dgm:pt>
    <dgm:pt modelId="{3A36E0D7-2F1A-45FE-8B64-AFC4807789A0}" type="sibTrans" cxnId="{96E33763-2F25-4A5E-B1FE-52953B92C540}">
      <dgm:prSet/>
      <dgm:spPr/>
      <dgm:t>
        <a:bodyPr/>
        <a:lstStyle/>
        <a:p>
          <a:endParaRPr lang="en-US"/>
        </a:p>
      </dgm:t>
    </dgm:pt>
    <dgm:pt modelId="{941F8233-53D0-4AF2-8A21-F8C42F999960}">
      <dgm:prSet/>
      <dgm:spPr/>
      <dgm:t>
        <a:bodyPr/>
        <a:lstStyle/>
        <a:p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Certifikačné autority vykonávajú pravidelné </a:t>
          </a:r>
          <a:r>
            <a:rPr lang="sk-SK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dohľadové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audity (zvyčajne raz ročne).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322ACE-2ED2-4F74-ABB8-314FB6F8223C}" type="parTrans" cxnId="{7A732C91-6578-4E80-8118-2ECA0D76B5BB}">
      <dgm:prSet/>
      <dgm:spPr/>
      <dgm:t>
        <a:bodyPr/>
        <a:lstStyle/>
        <a:p>
          <a:endParaRPr lang="en-US"/>
        </a:p>
      </dgm:t>
    </dgm:pt>
    <dgm:pt modelId="{3003AD64-C582-49F9-86E2-B83051FE5F07}" type="sibTrans" cxnId="{7A732C91-6578-4E80-8118-2ECA0D76B5BB}">
      <dgm:prSet/>
      <dgm:spPr/>
      <dgm:t>
        <a:bodyPr/>
        <a:lstStyle/>
        <a:p>
          <a:endParaRPr lang="en-US"/>
        </a:p>
      </dgm:t>
    </dgm:pt>
    <dgm:pt modelId="{48D8C7A7-5DF1-4571-92CA-BD401AAD8328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Overenie, či organizácia stále spĺňa požiadavky normy.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370245-AA44-42C4-8B92-2170414006C7}" type="parTrans" cxnId="{ACB017CA-EDB4-489D-8582-4DB085D2D2BA}">
      <dgm:prSet/>
      <dgm:spPr/>
      <dgm:t>
        <a:bodyPr/>
        <a:lstStyle/>
        <a:p>
          <a:endParaRPr lang="en-US"/>
        </a:p>
      </dgm:t>
    </dgm:pt>
    <dgm:pt modelId="{0D2608A5-3832-437F-9F99-3221639C0E5E}" type="sibTrans" cxnId="{ACB017CA-EDB4-489D-8582-4DB085D2D2BA}">
      <dgm:prSet/>
      <dgm:spPr/>
      <dgm:t>
        <a:bodyPr/>
        <a:lstStyle/>
        <a:p>
          <a:endParaRPr lang="en-US"/>
        </a:p>
      </dgm:t>
    </dgm:pt>
    <dgm:pt modelId="{582A7698-94DA-4DD0-AA83-6FDF440C02C1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Integrácia inovácií a ESG princípov: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2344BB-1C19-44A5-82A1-CCA0B0A80078}" type="parTrans" cxnId="{EB5896DE-DFD7-4B20-B263-8A42D995C270}">
      <dgm:prSet/>
      <dgm:spPr/>
      <dgm:t>
        <a:bodyPr/>
        <a:lstStyle/>
        <a:p>
          <a:endParaRPr lang="en-US"/>
        </a:p>
      </dgm:t>
    </dgm:pt>
    <dgm:pt modelId="{222C0CFC-1851-4A24-82FC-508048611FB7}" type="sibTrans" cxnId="{EB5896DE-DFD7-4B20-B263-8A42D995C270}">
      <dgm:prSet/>
      <dgm:spPr/>
      <dgm:t>
        <a:bodyPr/>
        <a:lstStyle/>
        <a:p>
          <a:endParaRPr lang="en-US"/>
        </a:p>
      </dgm:t>
    </dgm:pt>
    <dgm:pt modelId="{36868F66-C71A-4132-9958-328C254B6B99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Udržiavanie kvality procesov a produktov.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807CC4-CB4A-48D6-BAF8-0412DA498232}" type="parTrans" cxnId="{F842CA08-FADA-43BA-920A-26F65A35BDFF}">
      <dgm:prSet/>
      <dgm:spPr/>
      <dgm:t>
        <a:bodyPr/>
        <a:lstStyle/>
        <a:p>
          <a:endParaRPr lang="en-US"/>
        </a:p>
      </dgm:t>
    </dgm:pt>
    <dgm:pt modelId="{6418454F-FE54-4710-A423-2B0D86CA9908}" type="sibTrans" cxnId="{F842CA08-FADA-43BA-920A-26F65A35BDFF}">
      <dgm:prSet/>
      <dgm:spPr/>
      <dgm:t>
        <a:bodyPr/>
        <a:lstStyle/>
        <a:p>
          <a:endParaRPr lang="en-US"/>
        </a:p>
      </dgm:t>
    </dgm:pt>
    <dgm:pt modelId="{950ACE81-0CB0-452C-AA45-AA5738906895}">
      <dgm:prSet/>
      <dgm:spPr/>
      <dgm:t>
        <a:bodyPr/>
        <a:lstStyle/>
        <a:p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Príspevok k dlhodobej udržateľnosti a zodpovednému podnikaniu.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013739-20A0-4495-8EB7-F6E7D61E4592}" type="parTrans" cxnId="{9DF67421-FC40-4683-BD1D-A53657D27D60}">
      <dgm:prSet/>
      <dgm:spPr/>
      <dgm:t>
        <a:bodyPr/>
        <a:lstStyle/>
        <a:p>
          <a:endParaRPr lang="en-US"/>
        </a:p>
      </dgm:t>
    </dgm:pt>
    <dgm:pt modelId="{3D7044F7-0B5D-43EB-A290-3B29D7A10CFA}" type="sibTrans" cxnId="{9DF67421-FC40-4683-BD1D-A53657D27D60}">
      <dgm:prSet/>
      <dgm:spPr/>
      <dgm:t>
        <a:bodyPr/>
        <a:lstStyle/>
        <a:p>
          <a:endParaRPr lang="en-US"/>
        </a:p>
      </dgm:t>
    </dgm:pt>
    <dgm:pt modelId="{EF4F10D2-A8C2-4AE8-9AAD-FD303EBF26DA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Neustála adaptácia: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E78DA2-A2E6-43FA-AAC6-E7351E655BF3}" type="parTrans" cxnId="{5EB2248C-8553-4D46-BD12-396797279B67}">
      <dgm:prSet/>
      <dgm:spPr/>
      <dgm:t>
        <a:bodyPr/>
        <a:lstStyle/>
        <a:p>
          <a:endParaRPr lang="en-US"/>
        </a:p>
      </dgm:t>
    </dgm:pt>
    <dgm:pt modelId="{34552C4B-B1CD-40F5-9951-AE4E72F28451}" type="sibTrans" cxnId="{5EB2248C-8553-4D46-BD12-396797279B67}">
      <dgm:prSet/>
      <dgm:spPr/>
      <dgm:t>
        <a:bodyPr/>
        <a:lstStyle/>
        <a:p>
          <a:endParaRPr lang="en-US"/>
        </a:p>
      </dgm:t>
    </dgm:pt>
    <dgm:pt modelId="{0B2E8BA7-ADE4-41B6-A79A-89A96B9C4007}">
      <dgm:prSet/>
      <dgm:spPr/>
      <dgm:t>
        <a:bodyPr/>
        <a:lstStyle/>
        <a:p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Reakcia na nové výzvy a trendy pre zachovanie konkurencieschopnosti na trhu.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48A9D4-1F67-4E92-B5D0-25A7C5D60DED}" type="parTrans" cxnId="{66CB6AD7-DE0E-4A1B-B882-53FFF3182AEC}">
      <dgm:prSet/>
      <dgm:spPr/>
      <dgm:t>
        <a:bodyPr/>
        <a:lstStyle/>
        <a:p>
          <a:endParaRPr lang="en-US"/>
        </a:p>
      </dgm:t>
    </dgm:pt>
    <dgm:pt modelId="{D89A7AC7-3E1F-45FA-923B-CCD844BE39FB}" type="sibTrans" cxnId="{66CB6AD7-DE0E-4A1B-B882-53FFF3182AEC}">
      <dgm:prSet/>
      <dgm:spPr/>
      <dgm:t>
        <a:bodyPr/>
        <a:lstStyle/>
        <a:p>
          <a:endParaRPr lang="en-US"/>
        </a:p>
      </dgm:t>
    </dgm:pt>
    <dgm:pt modelId="{E0980168-D5FF-4DAC-9651-20A1C9E60DEF}" type="pres">
      <dgm:prSet presAssocID="{9F40ED1C-91C9-42E4-B42A-4B559C072CF7}" presName="Name0" presStyleCnt="0">
        <dgm:presLayoutVars>
          <dgm:dir/>
          <dgm:animLvl val="lvl"/>
          <dgm:resizeHandles val="exact"/>
        </dgm:presLayoutVars>
      </dgm:prSet>
      <dgm:spPr/>
    </dgm:pt>
    <dgm:pt modelId="{4000FC21-CF4A-4DAE-8ED8-5C9B56E3226B}" type="pres">
      <dgm:prSet presAssocID="{44472D52-4573-47D8-9C2B-CD983DFC9377}" presName="composite" presStyleCnt="0"/>
      <dgm:spPr/>
    </dgm:pt>
    <dgm:pt modelId="{82C6D73F-0C5D-429B-BB91-9BEAD0637523}" type="pres">
      <dgm:prSet presAssocID="{44472D52-4573-47D8-9C2B-CD983DFC9377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97A24462-FD65-4DA3-B2D9-C9C1B188B7C7}" type="pres">
      <dgm:prSet presAssocID="{44472D52-4573-47D8-9C2B-CD983DFC9377}" presName="desTx" presStyleLbl="alignAccFollowNode1" presStyleIdx="0" presStyleCnt="4">
        <dgm:presLayoutVars>
          <dgm:bulletEnabled val="1"/>
        </dgm:presLayoutVars>
      </dgm:prSet>
      <dgm:spPr/>
    </dgm:pt>
    <dgm:pt modelId="{656FB8B7-40CF-4BAB-A8C5-486F53B85758}" type="pres">
      <dgm:prSet presAssocID="{8889E945-A96C-466E-A08A-FC03CCDFCAF5}" presName="space" presStyleCnt="0"/>
      <dgm:spPr/>
    </dgm:pt>
    <dgm:pt modelId="{6CA813FD-5078-475B-80BC-D4E6BBD026B4}" type="pres">
      <dgm:prSet presAssocID="{D219AABF-ACDB-4F17-B38B-73EA3B804C5B}" presName="composite" presStyleCnt="0"/>
      <dgm:spPr/>
    </dgm:pt>
    <dgm:pt modelId="{36CE811D-ACAD-4C84-B0D2-5C8EBF1F911D}" type="pres">
      <dgm:prSet presAssocID="{D219AABF-ACDB-4F17-B38B-73EA3B804C5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7C15F856-2CD7-4EB4-B4C3-43D05FB03B0D}" type="pres">
      <dgm:prSet presAssocID="{D219AABF-ACDB-4F17-B38B-73EA3B804C5B}" presName="desTx" presStyleLbl="alignAccFollowNode1" presStyleIdx="1" presStyleCnt="4">
        <dgm:presLayoutVars>
          <dgm:bulletEnabled val="1"/>
        </dgm:presLayoutVars>
      </dgm:prSet>
      <dgm:spPr/>
    </dgm:pt>
    <dgm:pt modelId="{E1B260B2-0DAE-4154-8D1B-C447527D7DF2}" type="pres">
      <dgm:prSet presAssocID="{3A36E0D7-2F1A-45FE-8B64-AFC4807789A0}" presName="space" presStyleCnt="0"/>
      <dgm:spPr/>
    </dgm:pt>
    <dgm:pt modelId="{0F882942-5668-4DF8-9861-463CA6583F02}" type="pres">
      <dgm:prSet presAssocID="{582A7698-94DA-4DD0-AA83-6FDF440C02C1}" presName="composite" presStyleCnt="0"/>
      <dgm:spPr/>
    </dgm:pt>
    <dgm:pt modelId="{877CC83A-B7F1-4F1F-A780-81C063009731}" type="pres">
      <dgm:prSet presAssocID="{582A7698-94DA-4DD0-AA83-6FDF440C02C1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6FA1C612-CBDF-46B0-8D57-97E7F9B19544}" type="pres">
      <dgm:prSet presAssocID="{582A7698-94DA-4DD0-AA83-6FDF440C02C1}" presName="desTx" presStyleLbl="alignAccFollowNode1" presStyleIdx="2" presStyleCnt="4">
        <dgm:presLayoutVars>
          <dgm:bulletEnabled val="1"/>
        </dgm:presLayoutVars>
      </dgm:prSet>
      <dgm:spPr/>
    </dgm:pt>
    <dgm:pt modelId="{AF85CF97-2B74-43D9-B9D4-08BC39A2590B}" type="pres">
      <dgm:prSet presAssocID="{222C0CFC-1851-4A24-82FC-508048611FB7}" presName="space" presStyleCnt="0"/>
      <dgm:spPr/>
    </dgm:pt>
    <dgm:pt modelId="{6A5564AE-17DB-42F1-A711-4DA85D1F8C7D}" type="pres">
      <dgm:prSet presAssocID="{EF4F10D2-A8C2-4AE8-9AAD-FD303EBF26DA}" presName="composite" presStyleCnt="0"/>
      <dgm:spPr/>
    </dgm:pt>
    <dgm:pt modelId="{F413CC30-91EE-493C-8EE7-0B2BC3434EAA}" type="pres">
      <dgm:prSet presAssocID="{EF4F10D2-A8C2-4AE8-9AAD-FD303EBF26DA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A7236146-F20D-47D7-8433-271BE92E5FF8}" type="pres">
      <dgm:prSet presAssocID="{EF4F10D2-A8C2-4AE8-9AAD-FD303EBF26DA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F842CA08-FADA-43BA-920A-26F65A35BDFF}" srcId="{582A7698-94DA-4DD0-AA83-6FDF440C02C1}" destId="{36868F66-C71A-4132-9958-328C254B6B99}" srcOrd="0" destOrd="0" parTransId="{B8807CC4-CB4A-48D6-BAF8-0412DA498232}" sibTransId="{6418454F-FE54-4710-A423-2B0D86CA9908}"/>
    <dgm:cxn modelId="{7DA46817-785E-4169-8214-CEFF6473553D}" type="presOf" srcId="{36868F66-C71A-4132-9958-328C254B6B99}" destId="{6FA1C612-CBDF-46B0-8D57-97E7F9B19544}" srcOrd="0" destOrd="0" presId="urn:microsoft.com/office/officeart/2005/8/layout/hList1"/>
    <dgm:cxn modelId="{84073220-B24F-4F4E-B8D0-89A143C722FC}" srcId="{44472D52-4573-47D8-9C2B-CD983DFC9377}" destId="{BAC5E0E4-9519-40B1-BCC1-09444D2D83CA}" srcOrd="0" destOrd="0" parTransId="{010D21C1-A1C8-4543-A84F-ECA8D39AC279}" sibTransId="{48EC4DA1-AA85-40FC-9A60-E507BB8CE40D}"/>
    <dgm:cxn modelId="{9DF67421-FC40-4683-BD1D-A53657D27D60}" srcId="{582A7698-94DA-4DD0-AA83-6FDF440C02C1}" destId="{950ACE81-0CB0-452C-AA45-AA5738906895}" srcOrd="1" destOrd="0" parTransId="{6D013739-20A0-4495-8EB7-F6E7D61E4592}" sibTransId="{3D7044F7-0B5D-43EB-A290-3B29D7A10CFA}"/>
    <dgm:cxn modelId="{CDF3E230-45E7-4872-A44F-47E431E7FB25}" srcId="{9F40ED1C-91C9-42E4-B42A-4B559C072CF7}" destId="{44472D52-4573-47D8-9C2B-CD983DFC9377}" srcOrd="0" destOrd="0" parTransId="{5C73211E-4D7F-466A-8979-2F094FCEA2FE}" sibTransId="{8889E945-A96C-466E-A08A-FC03CCDFCAF5}"/>
    <dgm:cxn modelId="{43E8FA39-4D2C-4265-B09E-11DCBE3A21F6}" type="presOf" srcId="{9F40ED1C-91C9-42E4-B42A-4B559C072CF7}" destId="{E0980168-D5FF-4DAC-9651-20A1C9E60DEF}" srcOrd="0" destOrd="0" presId="urn:microsoft.com/office/officeart/2005/8/layout/hList1"/>
    <dgm:cxn modelId="{2FAD1B3A-4966-4EDD-AF61-6B7CDAA9CEC3}" srcId="{44472D52-4573-47D8-9C2B-CD983DFC9377}" destId="{EADB0989-8B14-47EF-829F-EF0441563EBE}" srcOrd="1" destOrd="0" parTransId="{A2B1979F-0448-42FC-83CC-095A0A6EE71F}" sibTransId="{F73B1939-5942-48FA-82B4-8AABED17A033}"/>
    <dgm:cxn modelId="{96E33763-2F25-4A5E-B1FE-52953B92C540}" srcId="{9F40ED1C-91C9-42E4-B42A-4B559C072CF7}" destId="{D219AABF-ACDB-4F17-B38B-73EA3B804C5B}" srcOrd="1" destOrd="0" parTransId="{C73C11FA-7569-4E87-9D3E-121BC874310C}" sibTransId="{3A36E0D7-2F1A-45FE-8B64-AFC4807789A0}"/>
    <dgm:cxn modelId="{0F9AB44C-B5A1-43BF-8DFA-DC6AA1A81716}" type="presOf" srcId="{EADB0989-8B14-47EF-829F-EF0441563EBE}" destId="{97A24462-FD65-4DA3-B2D9-C9C1B188B7C7}" srcOrd="0" destOrd="1" presId="urn:microsoft.com/office/officeart/2005/8/layout/hList1"/>
    <dgm:cxn modelId="{F647646E-EE2A-4F71-AEA3-336C99772731}" type="presOf" srcId="{950ACE81-0CB0-452C-AA45-AA5738906895}" destId="{6FA1C612-CBDF-46B0-8D57-97E7F9B19544}" srcOrd="0" destOrd="1" presId="urn:microsoft.com/office/officeart/2005/8/layout/hList1"/>
    <dgm:cxn modelId="{D76DCC75-E8DC-4EE8-A598-788538BEE4E9}" type="presOf" srcId="{EF4F10D2-A8C2-4AE8-9AAD-FD303EBF26DA}" destId="{F413CC30-91EE-493C-8EE7-0B2BC3434EAA}" srcOrd="0" destOrd="0" presId="urn:microsoft.com/office/officeart/2005/8/layout/hList1"/>
    <dgm:cxn modelId="{5CE98781-A317-4684-9E39-9F93926AAA63}" type="presOf" srcId="{941F8233-53D0-4AF2-8A21-F8C42F999960}" destId="{7C15F856-2CD7-4EB4-B4C3-43D05FB03B0D}" srcOrd="0" destOrd="0" presId="urn:microsoft.com/office/officeart/2005/8/layout/hList1"/>
    <dgm:cxn modelId="{5EB2248C-8553-4D46-BD12-396797279B67}" srcId="{9F40ED1C-91C9-42E4-B42A-4B559C072CF7}" destId="{EF4F10D2-A8C2-4AE8-9AAD-FD303EBF26DA}" srcOrd="3" destOrd="0" parTransId="{99E78DA2-A2E6-43FA-AAC6-E7351E655BF3}" sibTransId="{34552C4B-B1CD-40F5-9951-AE4E72F28451}"/>
    <dgm:cxn modelId="{81CAAF90-5723-4727-A3C6-F1244FB3074A}" type="presOf" srcId="{582A7698-94DA-4DD0-AA83-6FDF440C02C1}" destId="{877CC83A-B7F1-4F1F-A780-81C063009731}" srcOrd="0" destOrd="0" presId="urn:microsoft.com/office/officeart/2005/8/layout/hList1"/>
    <dgm:cxn modelId="{7A732C91-6578-4E80-8118-2ECA0D76B5BB}" srcId="{D219AABF-ACDB-4F17-B38B-73EA3B804C5B}" destId="{941F8233-53D0-4AF2-8A21-F8C42F999960}" srcOrd="0" destOrd="0" parTransId="{15322ACE-2ED2-4F74-ABB8-314FB6F8223C}" sibTransId="{3003AD64-C582-49F9-86E2-B83051FE5F07}"/>
    <dgm:cxn modelId="{A7BF93A7-08AF-4813-B337-A6D09DA71E7D}" type="presOf" srcId="{44472D52-4573-47D8-9C2B-CD983DFC9377}" destId="{82C6D73F-0C5D-429B-BB91-9BEAD0637523}" srcOrd="0" destOrd="0" presId="urn:microsoft.com/office/officeart/2005/8/layout/hList1"/>
    <dgm:cxn modelId="{5358FFB0-BC5A-4F73-971F-1F6521C75622}" type="presOf" srcId="{BAC5E0E4-9519-40B1-BCC1-09444D2D83CA}" destId="{97A24462-FD65-4DA3-B2D9-C9C1B188B7C7}" srcOrd="0" destOrd="0" presId="urn:microsoft.com/office/officeart/2005/8/layout/hList1"/>
    <dgm:cxn modelId="{ACB017CA-EDB4-489D-8582-4DB085D2D2BA}" srcId="{D219AABF-ACDB-4F17-B38B-73EA3B804C5B}" destId="{48D8C7A7-5DF1-4571-92CA-BD401AAD8328}" srcOrd="1" destOrd="0" parTransId="{05370245-AA44-42C4-8B92-2170414006C7}" sibTransId="{0D2608A5-3832-437F-9F99-3221639C0E5E}"/>
    <dgm:cxn modelId="{66CB6AD7-DE0E-4A1B-B882-53FFF3182AEC}" srcId="{EF4F10D2-A8C2-4AE8-9AAD-FD303EBF26DA}" destId="{0B2E8BA7-ADE4-41B6-A79A-89A96B9C4007}" srcOrd="0" destOrd="0" parTransId="{4348A9D4-1F67-4E92-B5D0-25A7C5D60DED}" sibTransId="{D89A7AC7-3E1F-45FA-923B-CCD844BE39FB}"/>
    <dgm:cxn modelId="{0E8993DA-51F2-4136-AD19-2E4EC813FD0A}" type="presOf" srcId="{D219AABF-ACDB-4F17-B38B-73EA3B804C5B}" destId="{36CE811D-ACAD-4C84-B0D2-5C8EBF1F911D}" srcOrd="0" destOrd="0" presId="urn:microsoft.com/office/officeart/2005/8/layout/hList1"/>
    <dgm:cxn modelId="{EB5896DE-DFD7-4B20-B263-8A42D995C270}" srcId="{9F40ED1C-91C9-42E4-B42A-4B559C072CF7}" destId="{582A7698-94DA-4DD0-AA83-6FDF440C02C1}" srcOrd="2" destOrd="0" parTransId="{362344BB-1C19-44A5-82A1-CCA0B0A80078}" sibTransId="{222C0CFC-1851-4A24-82FC-508048611FB7}"/>
    <dgm:cxn modelId="{2D833EE7-C26C-40FE-B41F-D7473297A173}" type="presOf" srcId="{48D8C7A7-5DF1-4571-92CA-BD401AAD8328}" destId="{7C15F856-2CD7-4EB4-B4C3-43D05FB03B0D}" srcOrd="0" destOrd="1" presId="urn:microsoft.com/office/officeart/2005/8/layout/hList1"/>
    <dgm:cxn modelId="{A5EA6CFE-0F50-4480-B4D2-8BFA6E72B46C}" type="presOf" srcId="{0B2E8BA7-ADE4-41B6-A79A-89A96B9C4007}" destId="{A7236146-F20D-47D7-8433-271BE92E5FF8}" srcOrd="0" destOrd="0" presId="urn:microsoft.com/office/officeart/2005/8/layout/hList1"/>
    <dgm:cxn modelId="{6AD9EBBF-9F3A-44BE-9BE2-1DC7C6C6C8EC}" type="presParOf" srcId="{E0980168-D5FF-4DAC-9651-20A1C9E60DEF}" destId="{4000FC21-CF4A-4DAE-8ED8-5C9B56E3226B}" srcOrd="0" destOrd="0" presId="urn:microsoft.com/office/officeart/2005/8/layout/hList1"/>
    <dgm:cxn modelId="{0BC9AD2A-0DE9-4517-A194-8BBDC9C27808}" type="presParOf" srcId="{4000FC21-CF4A-4DAE-8ED8-5C9B56E3226B}" destId="{82C6D73F-0C5D-429B-BB91-9BEAD0637523}" srcOrd="0" destOrd="0" presId="urn:microsoft.com/office/officeart/2005/8/layout/hList1"/>
    <dgm:cxn modelId="{3C8E327E-5030-40A0-8E82-709ED78D2813}" type="presParOf" srcId="{4000FC21-CF4A-4DAE-8ED8-5C9B56E3226B}" destId="{97A24462-FD65-4DA3-B2D9-C9C1B188B7C7}" srcOrd="1" destOrd="0" presId="urn:microsoft.com/office/officeart/2005/8/layout/hList1"/>
    <dgm:cxn modelId="{3BBDF1B2-5760-4FD0-9414-011C0210105D}" type="presParOf" srcId="{E0980168-D5FF-4DAC-9651-20A1C9E60DEF}" destId="{656FB8B7-40CF-4BAB-A8C5-486F53B85758}" srcOrd="1" destOrd="0" presId="urn:microsoft.com/office/officeart/2005/8/layout/hList1"/>
    <dgm:cxn modelId="{AAF3D836-41F7-40ED-9589-7DE1ED0A0747}" type="presParOf" srcId="{E0980168-D5FF-4DAC-9651-20A1C9E60DEF}" destId="{6CA813FD-5078-475B-80BC-D4E6BBD026B4}" srcOrd="2" destOrd="0" presId="urn:microsoft.com/office/officeart/2005/8/layout/hList1"/>
    <dgm:cxn modelId="{CA252F51-F863-4001-A0D1-3B2814121924}" type="presParOf" srcId="{6CA813FD-5078-475B-80BC-D4E6BBD026B4}" destId="{36CE811D-ACAD-4C84-B0D2-5C8EBF1F911D}" srcOrd="0" destOrd="0" presId="urn:microsoft.com/office/officeart/2005/8/layout/hList1"/>
    <dgm:cxn modelId="{4B68D17C-EA33-4FFE-BA73-5D1BDD65EE85}" type="presParOf" srcId="{6CA813FD-5078-475B-80BC-D4E6BBD026B4}" destId="{7C15F856-2CD7-4EB4-B4C3-43D05FB03B0D}" srcOrd="1" destOrd="0" presId="urn:microsoft.com/office/officeart/2005/8/layout/hList1"/>
    <dgm:cxn modelId="{0B452AD8-BAA2-4EFA-8C27-9104FC272B7C}" type="presParOf" srcId="{E0980168-D5FF-4DAC-9651-20A1C9E60DEF}" destId="{E1B260B2-0DAE-4154-8D1B-C447527D7DF2}" srcOrd="3" destOrd="0" presId="urn:microsoft.com/office/officeart/2005/8/layout/hList1"/>
    <dgm:cxn modelId="{E30A0ACF-0142-4E0E-9E8D-65C8EBB9CD42}" type="presParOf" srcId="{E0980168-D5FF-4DAC-9651-20A1C9E60DEF}" destId="{0F882942-5668-4DF8-9861-463CA6583F02}" srcOrd="4" destOrd="0" presId="urn:microsoft.com/office/officeart/2005/8/layout/hList1"/>
    <dgm:cxn modelId="{0CCAE6F0-6E2D-44EB-962C-1C742F4E2DA6}" type="presParOf" srcId="{0F882942-5668-4DF8-9861-463CA6583F02}" destId="{877CC83A-B7F1-4F1F-A780-81C063009731}" srcOrd="0" destOrd="0" presId="urn:microsoft.com/office/officeart/2005/8/layout/hList1"/>
    <dgm:cxn modelId="{EDF80C20-3341-41BA-AE62-1872F7B7C7E4}" type="presParOf" srcId="{0F882942-5668-4DF8-9861-463CA6583F02}" destId="{6FA1C612-CBDF-46B0-8D57-97E7F9B19544}" srcOrd="1" destOrd="0" presId="urn:microsoft.com/office/officeart/2005/8/layout/hList1"/>
    <dgm:cxn modelId="{3027F4A7-3959-4442-86CC-FBAA4C34D2A4}" type="presParOf" srcId="{E0980168-D5FF-4DAC-9651-20A1C9E60DEF}" destId="{AF85CF97-2B74-43D9-B9D4-08BC39A2590B}" srcOrd="5" destOrd="0" presId="urn:microsoft.com/office/officeart/2005/8/layout/hList1"/>
    <dgm:cxn modelId="{373A5212-2007-4FBF-B703-9F64BF428807}" type="presParOf" srcId="{E0980168-D5FF-4DAC-9651-20A1C9E60DEF}" destId="{6A5564AE-17DB-42F1-A711-4DA85D1F8C7D}" srcOrd="6" destOrd="0" presId="urn:microsoft.com/office/officeart/2005/8/layout/hList1"/>
    <dgm:cxn modelId="{9C56D619-9729-4F75-9439-97174D437CFA}" type="presParOf" srcId="{6A5564AE-17DB-42F1-A711-4DA85D1F8C7D}" destId="{F413CC30-91EE-493C-8EE7-0B2BC3434EAA}" srcOrd="0" destOrd="0" presId="urn:microsoft.com/office/officeart/2005/8/layout/hList1"/>
    <dgm:cxn modelId="{FEA46E6F-8FAF-4E7B-84B8-0E173964BA9B}" type="presParOf" srcId="{6A5564AE-17DB-42F1-A711-4DA85D1F8C7D}" destId="{A7236146-F20D-47D7-8433-271BE92E5FF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EFC4CA0-CE57-47C5-B35F-0B2940E80F1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9022373-6B23-4A07-82E3-9159045C0CC0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Podpora zavádzania inovácií a certifikácie SMK: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692764-5BF7-4EFB-B55A-14DED8EF7147}" type="parTrans" cxnId="{86C90748-6D79-410E-BA32-259A3FDC397B}">
      <dgm:prSet/>
      <dgm:spPr/>
      <dgm:t>
        <a:bodyPr/>
        <a:lstStyle/>
        <a:p>
          <a:endParaRPr lang="en-US"/>
        </a:p>
      </dgm:t>
    </dgm:pt>
    <dgm:pt modelId="{87553ACD-F4B6-4AB8-B892-5C1BD491910D}" type="sibTrans" cxnId="{86C90748-6D79-410E-BA32-259A3FDC397B}">
      <dgm:prSet/>
      <dgm:spPr/>
      <dgm:t>
        <a:bodyPr/>
        <a:lstStyle/>
        <a:p>
          <a:endParaRPr lang="en-US"/>
        </a:p>
      </dgm:t>
    </dgm:pt>
    <dgm:pt modelId="{2B450FE1-FB5E-4F7C-9694-24487A70A937}">
      <dgm:prSet/>
      <dgm:spPr/>
      <dgm:t>
        <a:bodyPr/>
        <a:lstStyle/>
        <a:p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Poskytovanie odborného vedenia počas celého procesu zmeny.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D00F32-CABE-4FDE-AC95-431C236F191F}" type="parTrans" cxnId="{310FBE94-41A9-4B9A-AB1E-9B1AEF209EE6}">
      <dgm:prSet/>
      <dgm:spPr/>
      <dgm:t>
        <a:bodyPr/>
        <a:lstStyle/>
        <a:p>
          <a:endParaRPr lang="en-US"/>
        </a:p>
      </dgm:t>
    </dgm:pt>
    <dgm:pt modelId="{B71CD8F8-8E50-4A79-9E35-E5143F0230E2}" type="sibTrans" cxnId="{310FBE94-41A9-4B9A-AB1E-9B1AEF209EE6}">
      <dgm:prSet/>
      <dgm:spPr/>
      <dgm:t>
        <a:bodyPr/>
        <a:lstStyle/>
        <a:p>
          <a:endParaRPr lang="en-US"/>
        </a:p>
      </dgm:t>
    </dgm:pt>
    <dgm:pt modelId="{F82651D7-D1BD-4F51-BD27-F20547F64C22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Pomoc pri identifikácii a prekonávaní prekážok v dosahovaní cieľov.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A85E33-82B8-482E-A27C-F7E7E56E5B17}" type="parTrans" cxnId="{D65ADF14-FCDC-4C51-8466-DFB6F350FB92}">
      <dgm:prSet/>
      <dgm:spPr/>
      <dgm:t>
        <a:bodyPr/>
        <a:lstStyle/>
        <a:p>
          <a:endParaRPr lang="en-US"/>
        </a:p>
      </dgm:t>
    </dgm:pt>
    <dgm:pt modelId="{342C9EA0-472D-4D31-930B-9C7D6BAE86E7}" type="sibTrans" cxnId="{D65ADF14-FCDC-4C51-8466-DFB6F350FB92}">
      <dgm:prSet/>
      <dgm:spPr/>
      <dgm:t>
        <a:bodyPr/>
        <a:lstStyle/>
        <a:p>
          <a:endParaRPr lang="en-US"/>
        </a:p>
      </dgm:t>
    </dgm:pt>
    <dgm:pt modelId="{80A66BDA-F254-4E71-A438-8DDCA1252D15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Analýza a zlepšovanie procesov: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C03DC9-1941-4874-97DE-2FC17737CF5A}" type="parTrans" cxnId="{EF657E7C-D1CF-43E6-8531-BDDE20499C04}">
      <dgm:prSet/>
      <dgm:spPr/>
      <dgm:t>
        <a:bodyPr/>
        <a:lstStyle/>
        <a:p>
          <a:endParaRPr lang="en-US"/>
        </a:p>
      </dgm:t>
    </dgm:pt>
    <dgm:pt modelId="{73408090-4C15-4B03-853C-BBA5FC0DED84}" type="sibTrans" cxnId="{EF657E7C-D1CF-43E6-8531-BDDE20499C04}">
      <dgm:prSet/>
      <dgm:spPr/>
      <dgm:t>
        <a:bodyPr/>
        <a:lstStyle/>
        <a:p>
          <a:endParaRPr lang="en-US"/>
        </a:p>
      </dgm:t>
    </dgm:pt>
    <dgm:pt modelId="{EEC9E56A-828F-4BBF-A139-33C026956445}">
      <dgm:prSet/>
      <dgm:spPr/>
      <dgm:t>
        <a:bodyPr/>
        <a:lstStyle/>
        <a:p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Objektívne hodnotenie aktuálneho stavu organizácie.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C50D1B-947F-4C2B-B327-AF0C019A73BA}" type="parTrans" cxnId="{3CA7E237-6023-4C9A-A2B4-40014F782D37}">
      <dgm:prSet/>
      <dgm:spPr/>
      <dgm:t>
        <a:bodyPr/>
        <a:lstStyle/>
        <a:p>
          <a:endParaRPr lang="en-US"/>
        </a:p>
      </dgm:t>
    </dgm:pt>
    <dgm:pt modelId="{3907C3D5-04B3-446C-A8CF-BABA3C7538C3}" type="sibTrans" cxnId="{3CA7E237-6023-4C9A-A2B4-40014F782D37}">
      <dgm:prSet/>
      <dgm:spPr/>
      <dgm:t>
        <a:bodyPr/>
        <a:lstStyle/>
        <a:p>
          <a:endParaRPr lang="en-US"/>
        </a:p>
      </dgm:t>
    </dgm:pt>
    <dgm:pt modelId="{A325D181-8FC9-4CD8-A806-4A37C4E3A10F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Návrh efektívnych riešení na zlepšenie procesov.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5E7E9C-7C48-4DEF-99D2-188098234290}" type="parTrans" cxnId="{6C52B6E5-34C0-4E38-8070-2B6AC7F89AFC}">
      <dgm:prSet/>
      <dgm:spPr/>
      <dgm:t>
        <a:bodyPr/>
        <a:lstStyle/>
        <a:p>
          <a:endParaRPr lang="en-US"/>
        </a:p>
      </dgm:t>
    </dgm:pt>
    <dgm:pt modelId="{58AC7044-3EA7-48E4-99A3-7361770C62DC}" type="sibTrans" cxnId="{6C52B6E5-34C0-4E38-8070-2B6AC7F89AFC}">
      <dgm:prSet/>
      <dgm:spPr/>
      <dgm:t>
        <a:bodyPr/>
        <a:lstStyle/>
        <a:p>
          <a:endParaRPr lang="en-US"/>
        </a:p>
      </dgm:t>
    </dgm:pt>
    <dgm:pt modelId="{1E7DA9F2-A6E5-4319-849B-1D8E55C6114A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Dlhodobá udržateľnosť a konkurencieschopnosť: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9442A6-9EB7-42DF-AE02-7B1C46F2CA21}" type="parTrans" cxnId="{B1F36FFC-BCB5-47C6-98B8-237E4C975F86}">
      <dgm:prSet/>
      <dgm:spPr/>
      <dgm:t>
        <a:bodyPr/>
        <a:lstStyle/>
        <a:p>
          <a:endParaRPr lang="en-US"/>
        </a:p>
      </dgm:t>
    </dgm:pt>
    <dgm:pt modelId="{FECABE21-E4D8-4CC6-86BD-645A5EBEB2FB}" type="sibTrans" cxnId="{B1F36FFC-BCB5-47C6-98B8-237E4C975F86}">
      <dgm:prSet/>
      <dgm:spPr/>
      <dgm:t>
        <a:bodyPr/>
        <a:lstStyle/>
        <a:p>
          <a:endParaRPr lang="en-US"/>
        </a:p>
      </dgm:t>
    </dgm:pt>
    <dgm:pt modelId="{EBB871F7-0A11-41DE-A562-D82B486FEE99}">
      <dgm:prSet/>
      <dgm:spPr/>
      <dgm:t>
        <a:bodyPr/>
        <a:lstStyle/>
        <a:p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Zabezpečenie, že inovácie a certifikácia splnia normy a prispejú k udržateľnosti.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1330FC-A871-4070-BC7F-8D49122FAE5E}" type="parTrans" cxnId="{9203437A-DCD0-4A23-BC53-E29F3ADAA370}">
      <dgm:prSet/>
      <dgm:spPr/>
      <dgm:t>
        <a:bodyPr/>
        <a:lstStyle/>
        <a:p>
          <a:endParaRPr lang="en-US"/>
        </a:p>
      </dgm:t>
    </dgm:pt>
    <dgm:pt modelId="{BF675DDD-235C-4B83-94E6-61DC2DCBEE5E}" type="sibTrans" cxnId="{9203437A-DCD0-4A23-BC53-E29F3ADAA370}">
      <dgm:prSet/>
      <dgm:spPr/>
      <dgm:t>
        <a:bodyPr/>
        <a:lstStyle/>
        <a:p>
          <a:endParaRPr lang="en-US"/>
        </a:p>
      </dgm:t>
    </dgm:pt>
    <dgm:pt modelId="{BABBE15D-75A1-4D0C-940E-7131831EC993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Integrácia CSR a ESG princípov: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46598F-571C-4941-8F4E-EEF82BABBA86}" type="parTrans" cxnId="{C0BC5356-ACE9-4426-BFC3-4F33009C3E76}">
      <dgm:prSet/>
      <dgm:spPr/>
      <dgm:t>
        <a:bodyPr/>
        <a:lstStyle/>
        <a:p>
          <a:endParaRPr lang="en-US"/>
        </a:p>
      </dgm:t>
    </dgm:pt>
    <dgm:pt modelId="{C73DE3F9-EF03-475C-AFD8-B2971A2C39E1}" type="sibTrans" cxnId="{C0BC5356-ACE9-4426-BFC3-4F33009C3E76}">
      <dgm:prSet/>
      <dgm:spPr/>
      <dgm:t>
        <a:bodyPr/>
        <a:lstStyle/>
        <a:p>
          <a:endParaRPr lang="en-US"/>
        </a:p>
      </dgm:t>
    </dgm:pt>
    <dgm:pt modelId="{0CE51CC1-1AE7-46C3-9408-6FDAE1538324}">
      <dgm:prSet/>
      <dgm:spPr/>
      <dgm:t>
        <a:bodyPr/>
        <a:lstStyle/>
        <a:p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Podpora pri zavádzaní spoločenskej zodpovednosti a ESG do podnikovej praxe.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D1A3E4-D154-422E-AF42-09CC527FF4F6}" type="parTrans" cxnId="{550122CD-9A39-45A9-AD85-B551D0997582}">
      <dgm:prSet/>
      <dgm:spPr/>
      <dgm:t>
        <a:bodyPr/>
        <a:lstStyle/>
        <a:p>
          <a:endParaRPr lang="en-US"/>
        </a:p>
      </dgm:t>
    </dgm:pt>
    <dgm:pt modelId="{9ED34416-F53A-4E63-9236-90CD0F4355D4}" type="sibTrans" cxnId="{550122CD-9A39-45A9-AD85-B551D0997582}">
      <dgm:prSet/>
      <dgm:spPr/>
      <dgm:t>
        <a:bodyPr/>
        <a:lstStyle/>
        <a:p>
          <a:endParaRPr lang="en-US"/>
        </a:p>
      </dgm:t>
    </dgm:pt>
    <dgm:pt modelId="{82E01144-2BBD-47BA-9BF2-C7C196C79A8B}" type="pres">
      <dgm:prSet presAssocID="{7EFC4CA0-CE57-47C5-B35F-0B2940E80F14}" presName="Name0" presStyleCnt="0">
        <dgm:presLayoutVars>
          <dgm:dir/>
          <dgm:animLvl val="lvl"/>
          <dgm:resizeHandles val="exact"/>
        </dgm:presLayoutVars>
      </dgm:prSet>
      <dgm:spPr/>
    </dgm:pt>
    <dgm:pt modelId="{F7AFEEEA-DCB1-479C-B96D-B917A66870FA}" type="pres">
      <dgm:prSet presAssocID="{D9022373-6B23-4A07-82E3-9159045C0CC0}" presName="linNode" presStyleCnt="0"/>
      <dgm:spPr/>
    </dgm:pt>
    <dgm:pt modelId="{5DFC5805-3D0C-41A0-AB6D-5B1839320B80}" type="pres">
      <dgm:prSet presAssocID="{D9022373-6B23-4A07-82E3-9159045C0CC0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246C4B1F-8B72-4B22-96B9-8A2A81DA522E}" type="pres">
      <dgm:prSet presAssocID="{D9022373-6B23-4A07-82E3-9159045C0CC0}" presName="descendantText" presStyleLbl="alignAccFollowNode1" presStyleIdx="0" presStyleCnt="4">
        <dgm:presLayoutVars>
          <dgm:bulletEnabled val="1"/>
        </dgm:presLayoutVars>
      </dgm:prSet>
      <dgm:spPr/>
    </dgm:pt>
    <dgm:pt modelId="{21CA6310-A5DD-4FB1-B5A1-13E2159876A1}" type="pres">
      <dgm:prSet presAssocID="{87553ACD-F4B6-4AB8-B892-5C1BD491910D}" presName="sp" presStyleCnt="0"/>
      <dgm:spPr/>
    </dgm:pt>
    <dgm:pt modelId="{92EF3990-29AB-4A2B-A3A0-1FFF91EDCC57}" type="pres">
      <dgm:prSet presAssocID="{80A66BDA-F254-4E71-A438-8DDCA1252D15}" presName="linNode" presStyleCnt="0"/>
      <dgm:spPr/>
    </dgm:pt>
    <dgm:pt modelId="{B5DF8BBF-A04B-4942-BF27-812C0A07301E}" type="pres">
      <dgm:prSet presAssocID="{80A66BDA-F254-4E71-A438-8DDCA1252D15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64B44598-AD6B-4D76-9F02-70480D59887A}" type="pres">
      <dgm:prSet presAssocID="{80A66BDA-F254-4E71-A438-8DDCA1252D15}" presName="descendantText" presStyleLbl="alignAccFollowNode1" presStyleIdx="1" presStyleCnt="4">
        <dgm:presLayoutVars>
          <dgm:bulletEnabled val="1"/>
        </dgm:presLayoutVars>
      </dgm:prSet>
      <dgm:spPr/>
    </dgm:pt>
    <dgm:pt modelId="{DE4DFBB3-DEE9-4A8A-ACF4-49208C56860D}" type="pres">
      <dgm:prSet presAssocID="{73408090-4C15-4B03-853C-BBA5FC0DED84}" presName="sp" presStyleCnt="0"/>
      <dgm:spPr/>
    </dgm:pt>
    <dgm:pt modelId="{E49B78BA-E857-4637-B9CF-FFB01D8BB234}" type="pres">
      <dgm:prSet presAssocID="{1E7DA9F2-A6E5-4319-849B-1D8E55C6114A}" presName="linNode" presStyleCnt="0"/>
      <dgm:spPr/>
    </dgm:pt>
    <dgm:pt modelId="{4E702736-85D7-403C-832D-B454DBCEA56E}" type="pres">
      <dgm:prSet presAssocID="{1E7DA9F2-A6E5-4319-849B-1D8E55C6114A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44E8984A-F044-4A85-ACB7-3A6DC6F263F8}" type="pres">
      <dgm:prSet presAssocID="{1E7DA9F2-A6E5-4319-849B-1D8E55C6114A}" presName="descendantText" presStyleLbl="alignAccFollowNode1" presStyleIdx="2" presStyleCnt="4">
        <dgm:presLayoutVars>
          <dgm:bulletEnabled val="1"/>
        </dgm:presLayoutVars>
      </dgm:prSet>
      <dgm:spPr/>
    </dgm:pt>
    <dgm:pt modelId="{66931DBF-2015-4C74-B8A0-59B01BE6427A}" type="pres">
      <dgm:prSet presAssocID="{FECABE21-E4D8-4CC6-86BD-645A5EBEB2FB}" presName="sp" presStyleCnt="0"/>
      <dgm:spPr/>
    </dgm:pt>
    <dgm:pt modelId="{25DCDF2C-54A7-438B-8C44-365ECCE1524B}" type="pres">
      <dgm:prSet presAssocID="{BABBE15D-75A1-4D0C-940E-7131831EC993}" presName="linNode" presStyleCnt="0"/>
      <dgm:spPr/>
    </dgm:pt>
    <dgm:pt modelId="{CA09FF3C-8E7B-4260-9938-5E9AC53E4E7D}" type="pres">
      <dgm:prSet presAssocID="{BABBE15D-75A1-4D0C-940E-7131831EC993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9219942A-1D1F-42FC-9632-841249F070D4}" type="pres">
      <dgm:prSet presAssocID="{BABBE15D-75A1-4D0C-940E-7131831EC993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65ADF14-FCDC-4C51-8466-DFB6F350FB92}" srcId="{D9022373-6B23-4A07-82E3-9159045C0CC0}" destId="{F82651D7-D1BD-4F51-BD27-F20547F64C22}" srcOrd="1" destOrd="0" parTransId="{D3A85E33-82B8-482E-A27C-F7E7E56E5B17}" sibTransId="{342C9EA0-472D-4D31-930B-9C7D6BAE86E7}"/>
    <dgm:cxn modelId="{5263B827-D158-40E4-8071-00BB0C5592CB}" type="presOf" srcId="{BABBE15D-75A1-4D0C-940E-7131831EC993}" destId="{CA09FF3C-8E7B-4260-9938-5E9AC53E4E7D}" srcOrd="0" destOrd="0" presId="urn:microsoft.com/office/officeart/2005/8/layout/vList5"/>
    <dgm:cxn modelId="{79116928-B3B9-46AE-A29E-AD1725E86E0A}" type="presOf" srcId="{A325D181-8FC9-4CD8-A806-4A37C4E3A10F}" destId="{64B44598-AD6B-4D76-9F02-70480D59887A}" srcOrd="0" destOrd="1" presId="urn:microsoft.com/office/officeart/2005/8/layout/vList5"/>
    <dgm:cxn modelId="{3CA7E237-6023-4C9A-A2B4-40014F782D37}" srcId="{80A66BDA-F254-4E71-A438-8DDCA1252D15}" destId="{EEC9E56A-828F-4BBF-A139-33C026956445}" srcOrd="0" destOrd="0" parTransId="{B6C50D1B-947F-4C2B-B327-AF0C019A73BA}" sibTransId="{3907C3D5-04B3-446C-A8CF-BABA3C7538C3}"/>
    <dgm:cxn modelId="{27746C3C-1A4A-4E0F-BC63-775DDD8CCFBA}" type="presOf" srcId="{EBB871F7-0A11-41DE-A562-D82B486FEE99}" destId="{44E8984A-F044-4A85-ACB7-3A6DC6F263F8}" srcOrd="0" destOrd="0" presId="urn:microsoft.com/office/officeart/2005/8/layout/vList5"/>
    <dgm:cxn modelId="{B49AD25D-2F91-4C16-81DF-A3C5706A7EF1}" type="presOf" srcId="{F82651D7-D1BD-4F51-BD27-F20547F64C22}" destId="{246C4B1F-8B72-4B22-96B9-8A2A81DA522E}" srcOrd="0" destOrd="1" presId="urn:microsoft.com/office/officeart/2005/8/layout/vList5"/>
    <dgm:cxn modelId="{86C90748-6D79-410E-BA32-259A3FDC397B}" srcId="{7EFC4CA0-CE57-47C5-B35F-0B2940E80F14}" destId="{D9022373-6B23-4A07-82E3-9159045C0CC0}" srcOrd="0" destOrd="0" parTransId="{4A692764-5BF7-4EFB-B55A-14DED8EF7147}" sibTransId="{87553ACD-F4B6-4AB8-B892-5C1BD491910D}"/>
    <dgm:cxn modelId="{C0BC5356-ACE9-4426-BFC3-4F33009C3E76}" srcId="{7EFC4CA0-CE57-47C5-B35F-0B2940E80F14}" destId="{BABBE15D-75A1-4D0C-940E-7131831EC993}" srcOrd="3" destOrd="0" parTransId="{9846598F-571C-4941-8F4E-EEF82BABBA86}" sibTransId="{C73DE3F9-EF03-475C-AFD8-B2971A2C39E1}"/>
    <dgm:cxn modelId="{9203437A-DCD0-4A23-BC53-E29F3ADAA370}" srcId="{1E7DA9F2-A6E5-4319-849B-1D8E55C6114A}" destId="{EBB871F7-0A11-41DE-A562-D82B486FEE99}" srcOrd="0" destOrd="0" parTransId="{221330FC-A871-4070-BC7F-8D49122FAE5E}" sibTransId="{BF675DDD-235C-4B83-94E6-61DC2DCBEE5E}"/>
    <dgm:cxn modelId="{EF657E7C-D1CF-43E6-8531-BDDE20499C04}" srcId="{7EFC4CA0-CE57-47C5-B35F-0B2940E80F14}" destId="{80A66BDA-F254-4E71-A438-8DDCA1252D15}" srcOrd="1" destOrd="0" parTransId="{F9C03DC9-1941-4874-97DE-2FC17737CF5A}" sibTransId="{73408090-4C15-4B03-853C-BBA5FC0DED84}"/>
    <dgm:cxn modelId="{6B886E7F-A622-4B4A-9903-20420F87676D}" type="presOf" srcId="{D9022373-6B23-4A07-82E3-9159045C0CC0}" destId="{5DFC5805-3D0C-41A0-AB6D-5B1839320B80}" srcOrd="0" destOrd="0" presId="urn:microsoft.com/office/officeart/2005/8/layout/vList5"/>
    <dgm:cxn modelId="{310FBE94-41A9-4B9A-AB1E-9B1AEF209EE6}" srcId="{D9022373-6B23-4A07-82E3-9159045C0CC0}" destId="{2B450FE1-FB5E-4F7C-9694-24487A70A937}" srcOrd="0" destOrd="0" parTransId="{14D00F32-CABE-4FDE-AC95-431C236F191F}" sibTransId="{B71CD8F8-8E50-4A79-9E35-E5143F0230E2}"/>
    <dgm:cxn modelId="{3B32B999-A189-4DB6-A636-BF4662552807}" type="presOf" srcId="{0CE51CC1-1AE7-46C3-9408-6FDAE1538324}" destId="{9219942A-1D1F-42FC-9632-841249F070D4}" srcOrd="0" destOrd="0" presId="urn:microsoft.com/office/officeart/2005/8/layout/vList5"/>
    <dgm:cxn modelId="{AD2AC6AB-4D20-4B5E-A1B0-3A055319CFB8}" type="presOf" srcId="{80A66BDA-F254-4E71-A438-8DDCA1252D15}" destId="{B5DF8BBF-A04B-4942-BF27-812C0A07301E}" srcOrd="0" destOrd="0" presId="urn:microsoft.com/office/officeart/2005/8/layout/vList5"/>
    <dgm:cxn modelId="{186895B1-1FB8-45B4-A177-F562BBE30017}" type="presOf" srcId="{1E7DA9F2-A6E5-4319-849B-1D8E55C6114A}" destId="{4E702736-85D7-403C-832D-B454DBCEA56E}" srcOrd="0" destOrd="0" presId="urn:microsoft.com/office/officeart/2005/8/layout/vList5"/>
    <dgm:cxn modelId="{550122CD-9A39-45A9-AD85-B551D0997582}" srcId="{BABBE15D-75A1-4D0C-940E-7131831EC993}" destId="{0CE51CC1-1AE7-46C3-9408-6FDAE1538324}" srcOrd="0" destOrd="0" parTransId="{99D1A3E4-D154-422E-AF42-09CC527FF4F6}" sibTransId="{9ED34416-F53A-4E63-9236-90CD0F4355D4}"/>
    <dgm:cxn modelId="{8A4E31D5-A516-4875-9B78-18026156E0C8}" type="presOf" srcId="{7EFC4CA0-CE57-47C5-B35F-0B2940E80F14}" destId="{82E01144-2BBD-47BA-9BF2-C7C196C79A8B}" srcOrd="0" destOrd="0" presId="urn:microsoft.com/office/officeart/2005/8/layout/vList5"/>
    <dgm:cxn modelId="{6C52B6E5-34C0-4E38-8070-2B6AC7F89AFC}" srcId="{80A66BDA-F254-4E71-A438-8DDCA1252D15}" destId="{A325D181-8FC9-4CD8-A806-4A37C4E3A10F}" srcOrd="1" destOrd="0" parTransId="{C45E7E9C-7C48-4DEF-99D2-188098234290}" sibTransId="{58AC7044-3EA7-48E4-99A3-7361770C62DC}"/>
    <dgm:cxn modelId="{2B30D6EC-FFF8-41F6-A6D4-99EF62902A7B}" type="presOf" srcId="{EEC9E56A-828F-4BBF-A139-33C026956445}" destId="{64B44598-AD6B-4D76-9F02-70480D59887A}" srcOrd="0" destOrd="0" presId="urn:microsoft.com/office/officeart/2005/8/layout/vList5"/>
    <dgm:cxn modelId="{34A6F3F8-82E3-458A-9E53-B0234D2C477D}" type="presOf" srcId="{2B450FE1-FB5E-4F7C-9694-24487A70A937}" destId="{246C4B1F-8B72-4B22-96B9-8A2A81DA522E}" srcOrd="0" destOrd="0" presId="urn:microsoft.com/office/officeart/2005/8/layout/vList5"/>
    <dgm:cxn modelId="{B1F36FFC-BCB5-47C6-98B8-237E4C975F86}" srcId="{7EFC4CA0-CE57-47C5-B35F-0B2940E80F14}" destId="{1E7DA9F2-A6E5-4319-849B-1D8E55C6114A}" srcOrd="2" destOrd="0" parTransId="{A09442A6-9EB7-42DF-AE02-7B1C46F2CA21}" sibTransId="{FECABE21-E4D8-4CC6-86BD-645A5EBEB2FB}"/>
    <dgm:cxn modelId="{5B84C3FA-4861-4A0E-A9F8-F8CAD86B41C2}" type="presParOf" srcId="{82E01144-2BBD-47BA-9BF2-C7C196C79A8B}" destId="{F7AFEEEA-DCB1-479C-B96D-B917A66870FA}" srcOrd="0" destOrd="0" presId="urn:microsoft.com/office/officeart/2005/8/layout/vList5"/>
    <dgm:cxn modelId="{77666CD3-E63F-432B-9CDD-59E41376D0AF}" type="presParOf" srcId="{F7AFEEEA-DCB1-479C-B96D-B917A66870FA}" destId="{5DFC5805-3D0C-41A0-AB6D-5B1839320B80}" srcOrd="0" destOrd="0" presId="urn:microsoft.com/office/officeart/2005/8/layout/vList5"/>
    <dgm:cxn modelId="{FB60A67F-E8D4-4ABD-92CD-5EB0A3E0846D}" type="presParOf" srcId="{F7AFEEEA-DCB1-479C-B96D-B917A66870FA}" destId="{246C4B1F-8B72-4B22-96B9-8A2A81DA522E}" srcOrd="1" destOrd="0" presId="urn:microsoft.com/office/officeart/2005/8/layout/vList5"/>
    <dgm:cxn modelId="{E38C8AE1-D403-48E4-8A36-494CE4B88DFE}" type="presParOf" srcId="{82E01144-2BBD-47BA-9BF2-C7C196C79A8B}" destId="{21CA6310-A5DD-4FB1-B5A1-13E2159876A1}" srcOrd="1" destOrd="0" presId="urn:microsoft.com/office/officeart/2005/8/layout/vList5"/>
    <dgm:cxn modelId="{087F4F62-7BF2-422C-A59A-38F1AD3DDBC7}" type="presParOf" srcId="{82E01144-2BBD-47BA-9BF2-C7C196C79A8B}" destId="{92EF3990-29AB-4A2B-A3A0-1FFF91EDCC57}" srcOrd="2" destOrd="0" presId="urn:microsoft.com/office/officeart/2005/8/layout/vList5"/>
    <dgm:cxn modelId="{BCE60FA8-1749-4C1E-B745-B69C3126643C}" type="presParOf" srcId="{92EF3990-29AB-4A2B-A3A0-1FFF91EDCC57}" destId="{B5DF8BBF-A04B-4942-BF27-812C0A07301E}" srcOrd="0" destOrd="0" presId="urn:microsoft.com/office/officeart/2005/8/layout/vList5"/>
    <dgm:cxn modelId="{095E730D-CDCD-4D79-8D2D-5A2E43E99727}" type="presParOf" srcId="{92EF3990-29AB-4A2B-A3A0-1FFF91EDCC57}" destId="{64B44598-AD6B-4D76-9F02-70480D59887A}" srcOrd="1" destOrd="0" presId="urn:microsoft.com/office/officeart/2005/8/layout/vList5"/>
    <dgm:cxn modelId="{01CF8890-C46C-4D63-BFD4-B8E3399C4007}" type="presParOf" srcId="{82E01144-2BBD-47BA-9BF2-C7C196C79A8B}" destId="{DE4DFBB3-DEE9-4A8A-ACF4-49208C56860D}" srcOrd="3" destOrd="0" presId="urn:microsoft.com/office/officeart/2005/8/layout/vList5"/>
    <dgm:cxn modelId="{EB3891E9-11B2-4D20-91DC-2501C1ADB58C}" type="presParOf" srcId="{82E01144-2BBD-47BA-9BF2-C7C196C79A8B}" destId="{E49B78BA-E857-4637-B9CF-FFB01D8BB234}" srcOrd="4" destOrd="0" presId="urn:microsoft.com/office/officeart/2005/8/layout/vList5"/>
    <dgm:cxn modelId="{DC7133CC-35DA-4BB7-8519-ECAF0191809F}" type="presParOf" srcId="{E49B78BA-E857-4637-B9CF-FFB01D8BB234}" destId="{4E702736-85D7-403C-832D-B454DBCEA56E}" srcOrd="0" destOrd="0" presId="urn:microsoft.com/office/officeart/2005/8/layout/vList5"/>
    <dgm:cxn modelId="{67E3CD78-730B-4180-95BA-804DDCA4CC68}" type="presParOf" srcId="{E49B78BA-E857-4637-B9CF-FFB01D8BB234}" destId="{44E8984A-F044-4A85-ACB7-3A6DC6F263F8}" srcOrd="1" destOrd="0" presId="urn:microsoft.com/office/officeart/2005/8/layout/vList5"/>
    <dgm:cxn modelId="{79984C0E-B336-42EE-8F45-7CCA3989196A}" type="presParOf" srcId="{82E01144-2BBD-47BA-9BF2-C7C196C79A8B}" destId="{66931DBF-2015-4C74-B8A0-59B01BE6427A}" srcOrd="5" destOrd="0" presId="urn:microsoft.com/office/officeart/2005/8/layout/vList5"/>
    <dgm:cxn modelId="{268C491C-5CCA-449A-94E1-CE2D0555F601}" type="presParOf" srcId="{82E01144-2BBD-47BA-9BF2-C7C196C79A8B}" destId="{25DCDF2C-54A7-438B-8C44-365ECCE1524B}" srcOrd="6" destOrd="0" presId="urn:microsoft.com/office/officeart/2005/8/layout/vList5"/>
    <dgm:cxn modelId="{1168CDCF-7212-43C7-83B1-DDFFB6D1AAD6}" type="presParOf" srcId="{25DCDF2C-54A7-438B-8C44-365ECCE1524B}" destId="{CA09FF3C-8E7B-4260-9938-5E9AC53E4E7D}" srcOrd="0" destOrd="0" presId="urn:microsoft.com/office/officeart/2005/8/layout/vList5"/>
    <dgm:cxn modelId="{FBA2D6CA-601D-49CC-8FED-2EAE710A6590}" type="presParOf" srcId="{25DCDF2C-54A7-438B-8C44-365ECCE1524B}" destId="{9219942A-1D1F-42FC-9632-841249F070D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03616F8-6078-4FEE-A935-0E4FD1ADBEF1}" type="doc">
      <dgm:prSet loTypeId="urn:microsoft.com/office/officeart/2005/8/layout/hList1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175938C6-6D0F-488F-A2B6-FEA04537CE44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Odborné Znalosti: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10EA9E-60B0-4265-B10B-8AB59264E243}" type="parTrans" cxnId="{62F532FE-C5AA-42F6-9A98-C1AC2B5BE0AD}">
      <dgm:prSet/>
      <dgm:spPr/>
      <dgm:t>
        <a:bodyPr/>
        <a:lstStyle/>
        <a:p>
          <a:endParaRPr lang="en-US"/>
        </a:p>
      </dgm:t>
    </dgm:pt>
    <dgm:pt modelId="{6D241F41-0F46-4903-81FB-FC86296ED44C}" type="sibTrans" cxnId="{62F532FE-C5AA-42F6-9A98-C1AC2B5BE0AD}">
      <dgm:prSet/>
      <dgm:spPr/>
      <dgm:t>
        <a:bodyPr/>
        <a:lstStyle/>
        <a:p>
          <a:endParaRPr lang="en-US"/>
        </a:p>
      </dgm:t>
    </dgm:pt>
    <dgm:pt modelId="{24C54135-7D29-4950-AE65-1E18B864DAA6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Obsah: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Technické aspekty inovácií, systémy manažérstva kvality, normy a regulačné požiadavky, trendy v </a:t>
          </a:r>
          <a:r>
            <a:rPr lang="sk-SK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agrosektore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, princípy CSR a ESG.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CEE5A1-B573-4E7F-B495-223E58664AC8}" type="parTrans" cxnId="{B9A6909E-98D8-4F62-94E9-1F926247C897}">
      <dgm:prSet/>
      <dgm:spPr/>
      <dgm:t>
        <a:bodyPr/>
        <a:lstStyle/>
        <a:p>
          <a:endParaRPr lang="en-US"/>
        </a:p>
      </dgm:t>
    </dgm:pt>
    <dgm:pt modelId="{2DE8207D-0056-4131-AA00-E57E9DB84EAD}" type="sibTrans" cxnId="{B9A6909E-98D8-4F62-94E9-1F926247C897}">
      <dgm:prSet/>
      <dgm:spPr/>
      <dgm:t>
        <a:bodyPr/>
        <a:lstStyle/>
        <a:p>
          <a:endParaRPr lang="en-US"/>
        </a:p>
      </dgm:t>
    </dgm:pt>
    <dgm:pt modelId="{0DDB8019-3D65-43B6-91A3-3215B5DCE72A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Použitie: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Aplikácia znalostí v konkrétnom kontexte organizácie a poskytovanie relevantných odporúčaní.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FCB76E-A604-4B30-BA3E-878BE2E825F8}" type="parTrans" cxnId="{69343A48-F8DC-4630-8EA0-FC0C1AD8111B}">
      <dgm:prSet/>
      <dgm:spPr/>
      <dgm:t>
        <a:bodyPr/>
        <a:lstStyle/>
        <a:p>
          <a:endParaRPr lang="en-US"/>
        </a:p>
      </dgm:t>
    </dgm:pt>
    <dgm:pt modelId="{FDEF9938-98E3-4DBF-8F3E-6BC034BEFF6A}" type="sibTrans" cxnId="{69343A48-F8DC-4630-8EA0-FC0C1AD8111B}">
      <dgm:prSet/>
      <dgm:spPr/>
      <dgm:t>
        <a:bodyPr/>
        <a:lstStyle/>
        <a:p>
          <a:endParaRPr lang="en-US"/>
        </a:p>
      </dgm:t>
    </dgm:pt>
    <dgm:pt modelId="{48B9BF6C-DB53-42F2-AF42-21DA22C7A0F0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Komunikačné Schopnosti: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537403-110D-4E12-AEE9-276D559BE272}" type="parTrans" cxnId="{CF12AB54-4D24-4487-96B8-2B5EB2F5D2C3}">
      <dgm:prSet/>
      <dgm:spPr/>
      <dgm:t>
        <a:bodyPr/>
        <a:lstStyle/>
        <a:p>
          <a:endParaRPr lang="en-US"/>
        </a:p>
      </dgm:t>
    </dgm:pt>
    <dgm:pt modelId="{599DEC89-83B2-4556-9882-D6473FABC03A}" type="sibTrans" cxnId="{CF12AB54-4D24-4487-96B8-2B5EB2F5D2C3}">
      <dgm:prSet/>
      <dgm:spPr/>
      <dgm:t>
        <a:bodyPr/>
        <a:lstStyle/>
        <a:p>
          <a:endParaRPr lang="en-US"/>
        </a:p>
      </dgm:t>
    </dgm:pt>
    <dgm:pt modelId="{5C687A4D-643C-4BCE-8320-D02B72775915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Obsah: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Jasná a zrozumiteľná prezentácia analýz a odporúčaní, vedenie diskusií a rokovaní.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41DD92-EA29-4433-9719-21448D0E8136}" type="parTrans" cxnId="{DB1D283E-007B-4BD3-93B4-79C9EDBA2FA4}">
      <dgm:prSet/>
      <dgm:spPr/>
      <dgm:t>
        <a:bodyPr/>
        <a:lstStyle/>
        <a:p>
          <a:endParaRPr lang="en-US"/>
        </a:p>
      </dgm:t>
    </dgm:pt>
    <dgm:pt modelId="{0E1B1111-8852-4486-B5EB-C8802B3054F9}" type="sibTrans" cxnId="{DB1D283E-007B-4BD3-93B4-79C9EDBA2FA4}">
      <dgm:prSet/>
      <dgm:spPr/>
      <dgm:t>
        <a:bodyPr/>
        <a:lstStyle/>
        <a:p>
          <a:endParaRPr lang="en-US"/>
        </a:p>
      </dgm:t>
    </dgm:pt>
    <dgm:pt modelId="{34C4B1B0-E724-491B-BDAB-96EE8C8A6828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Použitie: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 Zvládanie odporu voči zmenám, motivácia zamestnancov, efektívna spolupráca s manažmentom a zamestnancami.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55A756-4B87-4DC5-9FFE-4A3C857255D8}" type="parTrans" cxnId="{E4DA0B1B-2DB7-4E2C-B27E-80F7FAA9FADA}">
      <dgm:prSet/>
      <dgm:spPr/>
      <dgm:t>
        <a:bodyPr/>
        <a:lstStyle/>
        <a:p>
          <a:endParaRPr lang="en-US"/>
        </a:p>
      </dgm:t>
    </dgm:pt>
    <dgm:pt modelId="{6004BD19-2FFE-40C3-B0EF-E482A50597D6}" type="sibTrans" cxnId="{E4DA0B1B-2DB7-4E2C-B27E-80F7FAA9FADA}">
      <dgm:prSet/>
      <dgm:spPr/>
      <dgm:t>
        <a:bodyPr/>
        <a:lstStyle/>
        <a:p>
          <a:endParaRPr lang="en-US"/>
        </a:p>
      </dgm:t>
    </dgm:pt>
    <dgm:pt modelId="{B990BFB2-1969-4B87-A818-0805FE66088B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Schopnosť Budovať Vzťahy: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36700C-53FE-4689-AD7E-613D585F58F4}" type="parTrans" cxnId="{04038CBC-F437-4A8A-8CB6-02C941F84473}">
      <dgm:prSet/>
      <dgm:spPr/>
      <dgm:t>
        <a:bodyPr/>
        <a:lstStyle/>
        <a:p>
          <a:endParaRPr lang="en-US"/>
        </a:p>
      </dgm:t>
    </dgm:pt>
    <dgm:pt modelId="{072B869F-4BAE-45DD-9DF5-E317C1119A9E}" type="sibTrans" cxnId="{04038CBC-F437-4A8A-8CB6-02C941F84473}">
      <dgm:prSet/>
      <dgm:spPr/>
      <dgm:t>
        <a:bodyPr/>
        <a:lstStyle/>
        <a:p>
          <a:endParaRPr lang="en-US"/>
        </a:p>
      </dgm:t>
    </dgm:pt>
    <dgm:pt modelId="{40E73B60-58AA-4913-BFB3-26C2C893793A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Obsah: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 Vytváranie a udržiavanie pozitívnych pracovných vzťahov, dôvera a otvorená komunikácia.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6680B9-877F-4360-B325-6B6BF925BAC9}" type="parTrans" cxnId="{E5CF1624-E46C-410C-B022-6DA0F014C874}">
      <dgm:prSet/>
      <dgm:spPr/>
      <dgm:t>
        <a:bodyPr/>
        <a:lstStyle/>
        <a:p>
          <a:endParaRPr lang="en-US"/>
        </a:p>
      </dgm:t>
    </dgm:pt>
    <dgm:pt modelId="{DA4A65AB-992C-43A9-A0A8-F77BD74F4A29}" type="sibTrans" cxnId="{E5CF1624-E46C-410C-B022-6DA0F014C874}">
      <dgm:prSet/>
      <dgm:spPr/>
      <dgm:t>
        <a:bodyPr/>
        <a:lstStyle/>
        <a:p>
          <a:endParaRPr lang="en-US"/>
        </a:p>
      </dgm:t>
    </dgm:pt>
    <dgm:pt modelId="{F76C53C1-D160-4E74-BC17-2497A53B0228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Použitie: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Spolupráca s manažmentom, certifikačnými autoritami, dodávateľmi a zákazníkmi.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8EE426-2D00-4601-A825-9E243099529A}" type="parTrans" cxnId="{5ED7C546-36A5-4983-ACEE-CEDEBCCA96FD}">
      <dgm:prSet/>
      <dgm:spPr/>
      <dgm:t>
        <a:bodyPr/>
        <a:lstStyle/>
        <a:p>
          <a:endParaRPr lang="en-US"/>
        </a:p>
      </dgm:t>
    </dgm:pt>
    <dgm:pt modelId="{FB9D396C-200E-4692-99CB-B9F39ACAD4DC}" type="sibTrans" cxnId="{5ED7C546-36A5-4983-ACEE-CEDEBCCA96FD}">
      <dgm:prSet/>
      <dgm:spPr/>
      <dgm:t>
        <a:bodyPr/>
        <a:lstStyle/>
        <a:p>
          <a:endParaRPr lang="en-US"/>
        </a:p>
      </dgm:t>
    </dgm:pt>
    <dgm:pt modelId="{3381643B-9555-4F8C-B3C6-3DF91E53F78E}" type="pres">
      <dgm:prSet presAssocID="{903616F8-6078-4FEE-A935-0E4FD1ADBEF1}" presName="Name0" presStyleCnt="0">
        <dgm:presLayoutVars>
          <dgm:dir/>
          <dgm:animLvl val="lvl"/>
          <dgm:resizeHandles val="exact"/>
        </dgm:presLayoutVars>
      </dgm:prSet>
      <dgm:spPr/>
    </dgm:pt>
    <dgm:pt modelId="{5AC9DCFB-7B0E-4AFA-A7B6-0D1F69AC5A42}" type="pres">
      <dgm:prSet presAssocID="{175938C6-6D0F-488F-A2B6-FEA04537CE44}" presName="composite" presStyleCnt="0"/>
      <dgm:spPr/>
    </dgm:pt>
    <dgm:pt modelId="{5909C63D-E454-4C00-9C06-0F32C72A96E8}" type="pres">
      <dgm:prSet presAssocID="{175938C6-6D0F-488F-A2B6-FEA04537CE4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CD2ADFAE-B8CD-4207-A90E-AA465E79D2FF}" type="pres">
      <dgm:prSet presAssocID="{175938C6-6D0F-488F-A2B6-FEA04537CE44}" presName="desTx" presStyleLbl="alignAccFollowNode1" presStyleIdx="0" presStyleCnt="3">
        <dgm:presLayoutVars>
          <dgm:bulletEnabled val="1"/>
        </dgm:presLayoutVars>
      </dgm:prSet>
      <dgm:spPr/>
    </dgm:pt>
    <dgm:pt modelId="{62616DA7-7233-4A64-93AF-AFD4DFF18622}" type="pres">
      <dgm:prSet presAssocID="{6D241F41-0F46-4903-81FB-FC86296ED44C}" presName="space" presStyleCnt="0"/>
      <dgm:spPr/>
    </dgm:pt>
    <dgm:pt modelId="{03537EDA-C369-4705-AC8E-4382F85E4F0B}" type="pres">
      <dgm:prSet presAssocID="{48B9BF6C-DB53-42F2-AF42-21DA22C7A0F0}" presName="composite" presStyleCnt="0"/>
      <dgm:spPr/>
    </dgm:pt>
    <dgm:pt modelId="{CE6BECFE-2F61-4531-B586-898460CA60F4}" type="pres">
      <dgm:prSet presAssocID="{48B9BF6C-DB53-42F2-AF42-21DA22C7A0F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33E316C-09E0-43ED-9ED7-96D9499B171A}" type="pres">
      <dgm:prSet presAssocID="{48B9BF6C-DB53-42F2-AF42-21DA22C7A0F0}" presName="desTx" presStyleLbl="alignAccFollowNode1" presStyleIdx="1" presStyleCnt="3">
        <dgm:presLayoutVars>
          <dgm:bulletEnabled val="1"/>
        </dgm:presLayoutVars>
      </dgm:prSet>
      <dgm:spPr/>
    </dgm:pt>
    <dgm:pt modelId="{D078D14B-62C3-4475-AE60-910D34367745}" type="pres">
      <dgm:prSet presAssocID="{599DEC89-83B2-4556-9882-D6473FABC03A}" presName="space" presStyleCnt="0"/>
      <dgm:spPr/>
    </dgm:pt>
    <dgm:pt modelId="{F895186A-F499-42F3-A514-D67B66EC5C31}" type="pres">
      <dgm:prSet presAssocID="{B990BFB2-1969-4B87-A818-0805FE66088B}" presName="composite" presStyleCnt="0"/>
      <dgm:spPr/>
    </dgm:pt>
    <dgm:pt modelId="{98A832AD-35A0-416C-8A06-E6CCAE47D172}" type="pres">
      <dgm:prSet presAssocID="{B990BFB2-1969-4B87-A818-0805FE66088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C821771-4CF9-4CD8-BEB1-2599A7D87341}" type="pres">
      <dgm:prSet presAssocID="{B990BFB2-1969-4B87-A818-0805FE66088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8EDC004-9A60-4BF9-B640-0D5F5848F9C5}" type="presOf" srcId="{40E73B60-58AA-4913-BFB3-26C2C893793A}" destId="{CC821771-4CF9-4CD8-BEB1-2599A7D87341}" srcOrd="0" destOrd="0" presId="urn:microsoft.com/office/officeart/2005/8/layout/hList1"/>
    <dgm:cxn modelId="{DD6DE20C-8F3E-410C-B18A-B219D8D822FE}" type="presOf" srcId="{24C54135-7D29-4950-AE65-1E18B864DAA6}" destId="{CD2ADFAE-B8CD-4207-A90E-AA465E79D2FF}" srcOrd="0" destOrd="0" presId="urn:microsoft.com/office/officeart/2005/8/layout/hList1"/>
    <dgm:cxn modelId="{E4DA0B1B-2DB7-4E2C-B27E-80F7FAA9FADA}" srcId="{48B9BF6C-DB53-42F2-AF42-21DA22C7A0F0}" destId="{34C4B1B0-E724-491B-BDAB-96EE8C8A6828}" srcOrd="1" destOrd="0" parTransId="{FE55A756-4B87-4DC5-9FFE-4A3C857255D8}" sibTransId="{6004BD19-2FFE-40C3-B0EF-E482A50597D6}"/>
    <dgm:cxn modelId="{E5CF1624-E46C-410C-B022-6DA0F014C874}" srcId="{B990BFB2-1969-4B87-A818-0805FE66088B}" destId="{40E73B60-58AA-4913-BFB3-26C2C893793A}" srcOrd="0" destOrd="0" parTransId="{F76680B9-877F-4360-B325-6B6BF925BAC9}" sibTransId="{DA4A65AB-992C-43A9-A0A8-F77BD74F4A29}"/>
    <dgm:cxn modelId="{FB67A030-9309-4B51-AC25-18BDA844B596}" type="presOf" srcId="{5C687A4D-643C-4BCE-8320-D02B72775915}" destId="{A33E316C-09E0-43ED-9ED7-96D9499B171A}" srcOrd="0" destOrd="0" presId="urn:microsoft.com/office/officeart/2005/8/layout/hList1"/>
    <dgm:cxn modelId="{30B91A3D-4609-48C7-833B-C29DF05BF0D6}" type="presOf" srcId="{48B9BF6C-DB53-42F2-AF42-21DA22C7A0F0}" destId="{CE6BECFE-2F61-4531-B586-898460CA60F4}" srcOrd="0" destOrd="0" presId="urn:microsoft.com/office/officeart/2005/8/layout/hList1"/>
    <dgm:cxn modelId="{DB1D283E-007B-4BD3-93B4-79C9EDBA2FA4}" srcId="{48B9BF6C-DB53-42F2-AF42-21DA22C7A0F0}" destId="{5C687A4D-643C-4BCE-8320-D02B72775915}" srcOrd="0" destOrd="0" parTransId="{8C41DD92-EA29-4433-9719-21448D0E8136}" sibTransId="{0E1B1111-8852-4486-B5EB-C8802B3054F9}"/>
    <dgm:cxn modelId="{5ED7C546-36A5-4983-ACEE-CEDEBCCA96FD}" srcId="{B990BFB2-1969-4B87-A818-0805FE66088B}" destId="{F76C53C1-D160-4E74-BC17-2497A53B0228}" srcOrd="1" destOrd="0" parTransId="{278EE426-2D00-4601-A825-9E243099529A}" sibTransId="{FB9D396C-200E-4692-99CB-B9F39ACAD4DC}"/>
    <dgm:cxn modelId="{69343A48-F8DC-4630-8EA0-FC0C1AD8111B}" srcId="{175938C6-6D0F-488F-A2B6-FEA04537CE44}" destId="{0DDB8019-3D65-43B6-91A3-3215B5DCE72A}" srcOrd="1" destOrd="0" parTransId="{BBFCB76E-A604-4B30-BA3E-878BE2E825F8}" sibTransId="{FDEF9938-98E3-4DBF-8F3E-6BC034BEFF6A}"/>
    <dgm:cxn modelId="{CF12AB54-4D24-4487-96B8-2B5EB2F5D2C3}" srcId="{903616F8-6078-4FEE-A935-0E4FD1ADBEF1}" destId="{48B9BF6C-DB53-42F2-AF42-21DA22C7A0F0}" srcOrd="1" destOrd="0" parTransId="{AE537403-110D-4E12-AEE9-276D559BE272}" sibTransId="{599DEC89-83B2-4556-9882-D6473FABC03A}"/>
    <dgm:cxn modelId="{3E35B884-E413-4644-9279-2333D66D6F60}" type="presOf" srcId="{0DDB8019-3D65-43B6-91A3-3215B5DCE72A}" destId="{CD2ADFAE-B8CD-4207-A90E-AA465E79D2FF}" srcOrd="0" destOrd="1" presId="urn:microsoft.com/office/officeart/2005/8/layout/hList1"/>
    <dgm:cxn modelId="{9288DC9C-1947-4F39-9E3F-988C89A63F89}" type="presOf" srcId="{B990BFB2-1969-4B87-A818-0805FE66088B}" destId="{98A832AD-35A0-416C-8A06-E6CCAE47D172}" srcOrd="0" destOrd="0" presId="urn:microsoft.com/office/officeart/2005/8/layout/hList1"/>
    <dgm:cxn modelId="{B9A6909E-98D8-4F62-94E9-1F926247C897}" srcId="{175938C6-6D0F-488F-A2B6-FEA04537CE44}" destId="{24C54135-7D29-4950-AE65-1E18B864DAA6}" srcOrd="0" destOrd="0" parTransId="{86CEE5A1-B573-4E7F-B495-223E58664AC8}" sibTransId="{2DE8207D-0056-4131-AA00-E57E9DB84EAD}"/>
    <dgm:cxn modelId="{9DC8C8BB-ECEC-4713-A9BC-49ECBEF176E4}" type="presOf" srcId="{903616F8-6078-4FEE-A935-0E4FD1ADBEF1}" destId="{3381643B-9555-4F8C-B3C6-3DF91E53F78E}" srcOrd="0" destOrd="0" presId="urn:microsoft.com/office/officeart/2005/8/layout/hList1"/>
    <dgm:cxn modelId="{04038CBC-F437-4A8A-8CB6-02C941F84473}" srcId="{903616F8-6078-4FEE-A935-0E4FD1ADBEF1}" destId="{B990BFB2-1969-4B87-A818-0805FE66088B}" srcOrd="2" destOrd="0" parTransId="{D136700C-53FE-4689-AD7E-613D585F58F4}" sibTransId="{072B869F-4BAE-45DD-9DF5-E317C1119A9E}"/>
    <dgm:cxn modelId="{D1A4F6C6-D277-47F4-AEFE-D8CACAAAEEC2}" type="presOf" srcId="{F76C53C1-D160-4E74-BC17-2497A53B0228}" destId="{CC821771-4CF9-4CD8-BEB1-2599A7D87341}" srcOrd="0" destOrd="1" presId="urn:microsoft.com/office/officeart/2005/8/layout/hList1"/>
    <dgm:cxn modelId="{9900A1CF-BBCF-490E-93A6-1E039E23EE71}" type="presOf" srcId="{175938C6-6D0F-488F-A2B6-FEA04537CE44}" destId="{5909C63D-E454-4C00-9C06-0F32C72A96E8}" srcOrd="0" destOrd="0" presId="urn:microsoft.com/office/officeart/2005/8/layout/hList1"/>
    <dgm:cxn modelId="{0B96DCD2-EFFE-47BE-84F2-FE525046DC3D}" type="presOf" srcId="{34C4B1B0-E724-491B-BDAB-96EE8C8A6828}" destId="{A33E316C-09E0-43ED-9ED7-96D9499B171A}" srcOrd="0" destOrd="1" presId="urn:microsoft.com/office/officeart/2005/8/layout/hList1"/>
    <dgm:cxn modelId="{62F532FE-C5AA-42F6-9A98-C1AC2B5BE0AD}" srcId="{903616F8-6078-4FEE-A935-0E4FD1ADBEF1}" destId="{175938C6-6D0F-488F-A2B6-FEA04537CE44}" srcOrd="0" destOrd="0" parTransId="{7510EA9E-60B0-4265-B10B-8AB59264E243}" sibTransId="{6D241F41-0F46-4903-81FB-FC86296ED44C}"/>
    <dgm:cxn modelId="{87E459B3-8B7A-4A14-A37A-A2F8EE23D5AC}" type="presParOf" srcId="{3381643B-9555-4F8C-B3C6-3DF91E53F78E}" destId="{5AC9DCFB-7B0E-4AFA-A7B6-0D1F69AC5A42}" srcOrd="0" destOrd="0" presId="urn:microsoft.com/office/officeart/2005/8/layout/hList1"/>
    <dgm:cxn modelId="{05A2B17E-1A1A-4412-9DFF-1AD8AFCCB8EB}" type="presParOf" srcId="{5AC9DCFB-7B0E-4AFA-A7B6-0D1F69AC5A42}" destId="{5909C63D-E454-4C00-9C06-0F32C72A96E8}" srcOrd="0" destOrd="0" presId="urn:microsoft.com/office/officeart/2005/8/layout/hList1"/>
    <dgm:cxn modelId="{F567B18D-E094-477F-BA6B-F1327D767CB0}" type="presParOf" srcId="{5AC9DCFB-7B0E-4AFA-A7B6-0D1F69AC5A42}" destId="{CD2ADFAE-B8CD-4207-A90E-AA465E79D2FF}" srcOrd="1" destOrd="0" presId="urn:microsoft.com/office/officeart/2005/8/layout/hList1"/>
    <dgm:cxn modelId="{3F050560-E562-471C-8816-EE5AD381393D}" type="presParOf" srcId="{3381643B-9555-4F8C-B3C6-3DF91E53F78E}" destId="{62616DA7-7233-4A64-93AF-AFD4DFF18622}" srcOrd="1" destOrd="0" presId="urn:microsoft.com/office/officeart/2005/8/layout/hList1"/>
    <dgm:cxn modelId="{8572E5FB-F7A1-441A-9276-7E2724A61A48}" type="presParOf" srcId="{3381643B-9555-4F8C-B3C6-3DF91E53F78E}" destId="{03537EDA-C369-4705-AC8E-4382F85E4F0B}" srcOrd="2" destOrd="0" presId="urn:microsoft.com/office/officeart/2005/8/layout/hList1"/>
    <dgm:cxn modelId="{A4B418F2-F363-49F2-8823-7372010B208D}" type="presParOf" srcId="{03537EDA-C369-4705-AC8E-4382F85E4F0B}" destId="{CE6BECFE-2F61-4531-B586-898460CA60F4}" srcOrd="0" destOrd="0" presId="urn:microsoft.com/office/officeart/2005/8/layout/hList1"/>
    <dgm:cxn modelId="{2F88878F-A0C7-4ACE-974F-735DDA4C1009}" type="presParOf" srcId="{03537EDA-C369-4705-AC8E-4382F85E4F0B}" destId="{A33E316C-09E0-43ED-9ED7-96D9499B171A}" srcOrd="1" destOrd="0" presId="urn:microsoft.com/office/officeart/2005/8/layout/hList1"/>
    <dgm:cxn modelId="{50F9100E-43BA-4DFC-9FAD-4FB56B80E5B3}" type="presParOf" srcId="{3381643B-9555-4F8C-B3C6-3DF91E53F78E}" destId="{D078D14B-62C3-4475-AE60-910D34367745}" srcOrd="3" destOrd="0" presId="urn:microsoft.com/office/officeart/2005/8/layout/hList1"/>
    <dgm:cxn modelId="{238EC16F-9A08-4C68-97BE-5A181E457852}" type="presParOf" srcId="{3381643B-9555-4F8C-B3C6-3DF91E53F78E}" destId="{F895186A-F499-42F3-A514-D67B66EC5C31}" srcOrd="4" destOrd="0" presId="urn:microsoft.com/office/officeart/2005/8/layout/hList1"/>
    <dgm:cxn modelId="{7B36D72D-10C0-4608-90CF-DE8231908F36}" type="presParOf" srcId="{F895186A-F499-42F3-A514-D67B66EC5C31}" destId="{98A832AD-35A0-416C-8A06-E6CCAE47D172}" srcOrd="0" destOrd="0" presId="urn:microsoft.com/office/officeart/2005/8/layout/hList1"/>
    <dgm:cxn modelId="{012B90A8-62E5-4ACC-AEF1-C5204AA6C3F2}" type="presParOf" srcId="{F895186A-F499-42F3-A514-D67B66EC5C31}" destId="{CC821771-4CF9-4CD8-BEB1-2599A7D8734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716EE4F-3DBA-48BB-B68A-541E0180FFA0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74D5EBF-681B-4880-AF0F-C9945E961886}">
      <dgm:prSet custT="1"/>
      <dgm:spPr/>
      <dgm:t>
        <a:bodyPr/>
        <a:lstStyle/>
        <a:p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Definícia CSR: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A0720E-3F07-41B0-94FE-660BF1EB4E8C}" type="parTrans" cxnId="{EF526614-9A6B-40DA-85EF-D954ACB45B7D}">
      <dgm:prSet/>
      <dgm:spPr/>
      <dgm:t>
        <a:bodyPr/>
        <a:lstStyle/>
        <a:p>
          <a:endParaRPr lang="en-US"/>
        </a:p>
      </dgm:t>
    </dgm:pt>
    <dgm:pt modelId="{065A63A7-8529-4D99-AECB-5F955197A53A}" type="sibTrans" cxnId="{EF526614-9A6B-40DA-85EF-D954ACB45B7D}">
      <dgm:prSet/>
      <dgm:spPr/>
      <dgm:t>
        <a:bodyPr/>
        <a:lstStyle/>
        <a:p>
          <a:endParaRPr lang="en-US"/>
        </a:p>
      </dgm:t>
    </dgm:pt>
    <dgm:pt modelId="{0C77B9CA-84C8-4A99-A2E5-9B50114FD2A1}">
      <dgm:prSet custT="1"/>
      <dgm:spPr/>
      <dgm:t>
        <a:bodyPr/>
        <a:lstStyle/>
        <a:p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Koncept:</a:t>
          </a:r>
          <a:r>
            <a:rPr lang="sk-SK" sz="1200" b="0" i="0" baseline="0" dirty="0">
              <a:latin typeface="Arial" panose="020B0604020202020204" pitchFamily="34" charset="0"/>
              <a:cs typeface="Arial" panose="020B0604020202020204" pitchFamily="34" charset="0"/>
            </a:rPr>
            <a:t> Zodpovednosť podnikov za ekonomické, sociálne a environmentálne vplyvy.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989AA1-6B7D-451C-B617-069EBA5A6597}" type="parTrans" cxnId="{4DD38501-EA48-4CA0-90E3-88ED0F48320D}">
      <dgm:prSet/>
      <dgm:spPr/>
      <dgm:t>
        <a:bodyPr/>
        <a:lstStyle/>
        <a:p>
          <a:endParaRPr lang="en-US"/>
        </a:p>
      </dgm:t>
    </dgm:pt>
    <dgm:pt modelId="{5740F114-ED16-4154-B27F-EB40BD5B8E88}" type="sibTrans" cxnId="{4DD38501-EA48-4CA0-90E3-88ED0F48320D}">
      <dgm:prSet/>
      <dgm:spPr/>
      <dgm:t>
        <a:bodyPr/>
        <a:lstStyle/>
        <a:p>
          <a:endParaRPr lang="en-US"/>
        </a:p>
      </dgm:t>
    </dgm:pt>
    <dgm:pt modelId="{32790830-F9E6-4149-8E09-11B9BFB23188}">
      <dgm:prSet custT="1"/>
      <dgm:spPr/>
      <dgm:t>
        <a:bodyPr/>
        <a:lstStyle/>
        <a:p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Cieľ:</a:t>
          </a:r>
          <a:r>
            <a:rPr lang="sk-SK" sz="1200" b="0" i="0" baseline="0" dirty="0">
              <a:latin typeface="Arial" panose="020B0604020202020204" pitchFamily="34" charset="0"/>
              <a:cs typeface="Arial" panose="020B0604020202020204" pitchFamily="34" charset="0"/>
            </a:rPr>
            <a:t> Prispievať k udržateľnému rozvoju a blahu spoločnosti ako „</a:t>
          </a:r>
          <a:r>
            <a:rPr lang="sk-SK" sz="1200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korporátni</a:t>
          </a:r>
          <a:r>
            <a:rPr lang="sk-SK" sz="1200" b="0" i="0" baseline="0" dirty="0">
              <a:latin typeface="Arial" panose="020B0604020202020204" pitchFamily="34" charset="0"/>
              <a:cs typeface="Arial" panose="020B0604020202020204" pitchFamily="34" charset="0"/>
            </a:rPr>
            <a:t> občania“.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3887FC-8A33-46A3-B0BF-1F763E033AA2}" type="parTrans" cxnId="{3DDB3C24-4EF4-4A2E-9D84-27B7F35206F1}">
      <dgm:prSet/>
      <dgm:spPr/>
      <dgm:t>
        <a:bodyPr/>
        <a:lstStyle/>
        <a:p>
          <a:endParaRPr lang="en-US"/>
        </a:p>
      </dgm:t>
    </dgm:pt>
    <dgm:pt modelId="{2DDCAD11-0ED7-4B48-963F-6D9F933441DE}" type="sibTrans" cxnId="{3DDB3C24-4EF4-4A2E-9D84-27B7F35206F1}">
      <dgm:prSet/>
      <dgm:spPr/>
      <dgm:t>
        <a:bodyPr/>
        <a:lstStyle/>
        <a:p>
          <a:endParaRPr lang="en-US"/>
        </a:p>
      </dgm:t>
    </dgm:pt>
    <dgm:pt modelId="{880B0421-050A-45D0-ADFC-014E08140078}">
      <dgm:prSet custT="1"/>
      <dgm:spPr/>
      <dgm:t>
        <a:bodyPr/>
        <a:lstStyle/>
        <a:p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Trojzložkový prístup (</a:t>
          </a:r>
          <a:r>
            <a:rPr lang="sk-SK" sz="1200" b="1" i="0" baseline="0" dirty="0" err="1">
              <a:latin typeface="Arial" panose="020B0604020202020204" pitchFamily="34" charset="0"/>
              <a:cs typeface="Arial" panose="020B0604020202020204" pitchFamily="34" charset="0"/>
            </a:rPr>
            <a:t>Triple</a:t>
          </a:r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k-SK" sz="1200" b="1" i="0" baseline="0" dirty="0" err="1">
              <a:latin typeface="Arial" panose="020B0604020202020204" pitchFamily="34" charset="0"/>
              <a:cs typeface="Arial" panose="020B0604020202020204" pitchFamily="34" charset="0"/>
            </a:rPr>
            <a:t>Bottom</a:t>
          </a:r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k-SK" sz="1200" b="1" i="0" baseline="0" dirty="0" err="1">
              <a:latin typeface="Arial" panose="020B0604020202020204" pitchFamily="34" charset="0"/>
              <a:cs typeface="Arial" panose="020B0604020202020204" pitchFamily="34" charset="0"/>
            </a:rPr>
            <a:t>Line</a:t>
          </a:r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 - TBL):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04EF0C-DAC3-4C41-A428-CECFA551F8F4}" type="parTrans" cxnId="{425F393C-B7F0-4BB1-BDA7-44947C1E87D1}">
      <dgm:prSet/>
      <dgm:spPr/>
      <dgm:t>
        <a:bodyPr/>
        <a:lstStyle/>
        <a:p>
          <a:endParaRPr lang="en-US"/>
        </a:p>
      </dgm:t>
    </dgm:pt>
    <dgm:pt modelId="{0223301C-D96B-4398-A624-2A2D7791F915}" type="sibTrans" cxnId="{425F393C-B7F0-4BB1-BDA7-44947C1E87D1}">
      <dgm:prSet/>
      <dgm:spPr/>
      <dgm:t>
        <a:bodyPr/>
        <a:lstStyle/>
        <a:p>
          <a:endParaRPr lang="en-US"/>
        </a:p>
      </dgm:t>
    </dgm:pt>
    <dgm:pt modelId="{A0A17BA3-76A4-40AD-8603-1586BCA0E8AA}">
      <dgm:prSet custT="1"/>
      <dgm:spPr/>
      <dgm:t>
        <a:bodyPr/>
        <a:lstStyle/>
        <a:p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Ekonomická:</a:t>
          </a:r>
          <a:r>
            <a:rPr lang="sk-SK" sz="1200" b="0" i="0" baseline="0" dirty="0">
              <a:latin typeface="Arial" panose="020B0604020202020204" pitchFamily="34" charset="0"/>
              <a:cs typeface="Arial" panose="020B0604020202020204" pitchFamily="34" charset="0"/>
            </a:rPr>
            <a:t> Dosahovanie zisku.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A027C8-CCF0-4E1B-83EE-43BA87030FC8}" type="parTrans" cxnId="{D824E3E2-7AC0-4C5E-8147-0215019F06B8}">
      <dgm:prSet/>
      <dgm:spPr/>
      <dgm:t>
        <a:bodyPr/>
        <a:lstStyle/>
        <a:p>
          <a:endParaRPr lang="en-US"/>
        </a:p>
      </dgm:t>
    </dgm:pt>
    <dgm:pt modelId="{80D3D9D2-E622-4DC5-82A1-2F446CC2650C}" type="sibTrans" cxnId="{D824E3E2-7AC0-4C5E-8147-0215019F06B8}">
      <dgm:prSet/>
      <dgm:spPr/>
      <dgm:t>
        <a:bodyPr/>
        <a:lstStyle/>
        <a:p>
          <a:endParaRPr lang="en-US"/>
        </a:p>
      </dgm:t>
    </dgm:pt>
    <dgm:pt modelId="{646F866F-5A20-4211-B995-AFF3D861FC80}">
      <dgm:prSet custT="1"/>
      <dgm:spPr/>
      <dgm:t>
        <a:bodyPr/>
        <a:lstStyle/>
        <a:p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Sociálna:</a:t>
          </a:r>
          <a:r>
            <a:rPr lang="sk-SK" sz="1200" b="0" i="0" baseline="0" dirty="0">
              <a:latin typeface="Arial" panose="020B0604020202020204" pitchFamily="34" charset="0"/>
              <a:cs typeface="Arial" panose="020B0604020202020204" pitchFamily="34" charset="0"/>
            </a:rPr>
            <a:t> Podpora zamestnancov, dodávateľov a miestnych komunít.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7D68E1-58B1-444B-8E54-CD2E1955B60A}" type="parTrans" cxnId="{7C140AD3-66E9-46D6-A9BB-C511BC1B6301}">
      <dgm:prSet/>
      <dgm:spPr/>
      <dgm:t>
        <a:bodyPr/>
        <a:lstStyle/>
        <a:p>
          <a:endParaRPr lang="en-US"/>
        </a:p>
      </dgm:t>
    </dgm:pt>
    <dgm:pt modelId="{02D69A0B-6737-49EA-B23D-97364D93A059}" type="sibTrans" cxnId="{7C140AD3-66E9-46D6-A9BB-C511BC1B6301}">
      <dgm:prSet/>
      <dgm:spPr/>
      <dgm:t>
        <a:bodyPr/>
        <a:lstStyle/>
        <a:p>
          <a:endParaRPr lang="en-US"/>
        </a:p>
      </dgm:t>
    </dgm:pt>
    <dgm:pt modelId="{D9682D24-2B33-4213-98D7-E3AED549359C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Environmentálna:</a:t>
          </a:r>
          <a:r>
            <a:rPr lang="sk-SK" sz="1200" b="0" i="0" baseline="0">
              <a:latin typeface="Arial" panose="020B0604020202020204" pitchFamily="34" charset="0"/>
              <a:cs typeface="Arial" panose="020B0604020202020204" pitchFamily="34" charset="0"/>
            </a:rPr>
            <a:t> Znižovanie negatívnych vplyvov na životné prostredie.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968F82-9966-490C-865C-A3BDFDE9B4BF}" type="parTrans" cxnId="{0B4B070B-70A3-4838-B4B0-F991DEF70F0B}">
      <dgm:prSet/>
      <dgm:spPr/>
      <dgm:t>
        <a:bodyPr/>
        <a:lstStyle/>
        <a:p>
          <a:endParaRPr lang="en-US"/>
        </a:p>
      </dgm:t>
    </dgm:pt>
    <dgm:pt modelId="{1A1771DA-C6D3-46A9-AD98-F49FDF03BAF3}" type="sibTrans" cxnId="{0B4B070B-70A3-4838-B4B0-F991DEF70F0B}">
      <dgm:prSet/>
      <dgm:spPr/>
      <dgm:t>
        <a:bodyPr/>
        <a:lstStyle/>
        <a:p>
          <a:endParaRPr lang="en-US"/>
        </a:p>
      </dgm:t>
    </dgm:pt>
    <dgm:pt modelId="{C22F1B86-7A29-4788-8898-126597951B18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Výhody CSR: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3AC546-FF4E-4796-81B0-2F18BD1C7400}" type="parTrans" cxnId="{1DDC01A9-DA28-46C8-BF69-F5ADE183B9D8}">
      <dgm:prSet/>
      <dgm:spPr/>
      <dgm:t>
        <a:bodyPr/>
        <a:lstStyle/>
        <a:p>
          <a:endParaRPr lang="en-US"/>
        </a:p>
      </dgm:t>
    </dgm:pt>
    <dgm:pt modelId="{AD8E1A45-AC78-4E5E-810F-8C73E7E533E7}" type="sibTrans" cxnId="{1DDC01A9-DA28-46C8-BF69-F5ADE183B9D8}">
      <dgm:prSet/>
      <dgm:spPr/>
      <dgm:t>
        <a:bodyPr/>
        <a:lstStyle/>
        <a:p>
          <a:endParaRPr lang="en-US"/>
        </a:p>
      </dgm:t>
    </dgm:pt>
    <dgm:pt modelId="{D4976711-B4C8-4973-8F2C-C0C560162403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Dôveryhodnosť:</a:t>
          </a:r>
          <a:r>
            <a:rPr lang="sk-SK" sz="1200" b="0" i="0" baseline="0">
              <a:latin typeface="Arial" panose="020B0604020202020204" pitchFamily="34" charset="0"/>
              <a:cs typeface="Arial" panose="020B0604020202020204" pitchFamily="34" charset="0"/>
            </a:rPr>
            <a:t> Zvyšuje dôveru medzi zákazníkmi a partnermi.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005B3B-134F-453F-86CB-FC5F388D8549}" type="parTrans" cxnId="{F7C2914E-EEAC-4868-BF95-6992C00C34A5}">
      <dgm:prSet/>
      <dgm:spPr/>
      <dgm:t>
        <a:bodyPr/>
        <a:lstStyle/>
        <a:p>
          <a:endParaRPr lang="en-US"/>
        </a:p>
      </dgm:t>
    </dgm:pt>
    <dgm:pt modelId="{3DDD33B2-C261-488D-8D8F-1E85822CD738}" type="sibTrans" cxnId="{F7C2914E-EEAC-4868-BF95-6992C00C34A5}">
      <dgm:prSet/>
      <dgm:spPr/>
      <dgm:t>
        <a:bodyPr/>
        <a:lstStyle/>
        <a:p>
          <a:endParaRPr lang="en-US"/>
        </a:p>
      </dgm:t>
    </dgm:pt>
    <dgm:pt modelId="{0ABBA2AF-724C-4AA0-B83E-71C12627C054}">
      <dgm:prSet custT="1"/>
      <dgm:spPr/>
      <dgm:t>
        <a:bodyPr/>
        <a:lstStyle/>
        <a:p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Vzťahy so zamestnancami:</a:t>
          </a:r>
          <a:r>
            <a:rPr lang="sk-SK" sz="1200" b="0" i="0" baseline="0" dirty="0">
              <a:latin typeface="Arial" panose="020B0604020202020204" pitchFamily="34" charset="0"/>
              <a:cs typeface="Arial" panose="020B0604020202020204" pitchFamily="34" charset="0"/>
            </a:rPr>
            <a:t> Zlepšuje pracovné prostredie a motiváciu.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0207E2-BD0B-41C8-9E6A-BF4C3A807083}" type="parTrans" cxnId="{AABB7376-EF55-4F80-8D18-84B3B1194F23}">
      <dgm:prSet/>
      <dgm:spPr/>
      <dgm:t>
        <a:bodyPr/>
        <a:lstStyle/>
        <a:p>
          <a:endParaRPr lang="en-US"/>
        </a:p>
      </dgm:t>
    </dgm:pt>
    <dgm:pt modelId="{EB177FC2-B31F-4108-845A-0C9346ED9037}" type="sibTrans" cxnId="{AABB7376-EF55-4F80-8D18-84B3B1194F23}">
      <dgm:prSet/>
      <dgm:spPr/>
      <dgm:t>
        <a:bodyPr/>
        <a:lstStyle/>
        <a:p>
          <a:endParaRPr lang="en-US"/>
        </a:p>
      </dgm:t>
    </dgm:pt>
    <dgm:pt modelId="{77560386-7B5B-40DE-84F0-E695B15B0809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Nové trhy:</a:t>
          </a:r>
          <a:r>
            <a:rPr lang="sk-SK" sz="1200" b="0" i="0" baseline="0">
              <a:latin typeface="Arial" panose="020B0604020202020204" pitchFamily="34" charset="0"/>
              <a:cs typeface="Arial" panose="020B0604020202020204" pitchFamily="34" charset="0"/>
            </a:rPr>
            <a:t> Otvára prístup k novým obchodným príležitostiam.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0D410B-32AF-40C6-B878-386D0E8E3068}" type="parTrans" cxnId="{DEB02033-8435-44DD-907A-9EE8DCB6E308}">
      <dgm:prSet/>
      <dgm:spPr/>
      <dgm:t>
        <a:bodyPr/>
        <a:lstStyle/>
        <a:p>
          <a:endParaRPr lang="en-US"/>
        </a:p>
      </dgm:t>
    </dgm:pt>
    <dgm:pt modelId="{F5F0A183-AEDF-49B9-9CB4-2C1225AFA651}" type="sibTrans" cxnId="{DEB02033-8435-44DD-907A-9EE8DCB6E308}">
      <dgm:prSet/>
      <dgm:spPr/>
      <dgm:t>
        <a:bodyPr/>
        <a:lstStyle/>
        <a:p>
          <a:endParaRPr lang="en-US"/>
        </a:p>
      </dgm:t>
    </dgm:pt>
    <dgm:pt modelId="{F163CCFF-87D3-4AAD-991E-EBE372258440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Finančná výkonnosť:</a:t>
          </a:r>
          <a:r>
            <a:rPr lang="sk-SK" sz="1200" b="0" i="0" baseline="0">
              <a:latin typeface="Arial" panose="020B0604020202020204" pitchFamily="34" charset="0"/>
              <a:cs typeface="Arial" panose="020B0604020202020204" pitchFamily="34" charset="0"/>
            </a:rPr>
            <a:t> Môže viesť k lepším finančným výsledkom.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664046-493F-45A0-9150-DAC033BCA743}" type="parTrans" cxnId="{C30105B0-162E-4695-AC38-CB29D0349DC2}">
      <dgm:prSet/>
      <dgm:spPr/>
      <dgm:t>
        <a:bodyPr/>
        <a:lstStyle/>
        <a:p>
          <a:endParaRPr lang="en-US"/>
        </a:p>
      </dgm:t>
    </dgm:pt>
    <dgm:pt modelId="{8BB0E37E-D764-4026-B60A-4B80B3C969D6}" type="sibTrans" cxnId="{C30105B0-162E-4695-AC38-CB29D0349DC2}">
      <dgm:prSet/>
      <dgm:spPr/>
      <dgm:t>
        <a:bodyPr/>
        <a:lstStyle/>
        <a:p>
          <a:endParaRPr lang="en-US"/>
        </a:p>
      </dgm:t>
    </dgm:pt>
    <dgm:pt modelId="{3C714DC4-5123-4351-B3AC-BFACD2505777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CSR v agrosektore: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46C0DA-ED87-4E8D-A9CE-855A6F7ADCB4}" type="parTrans" cxnId="{D2550CF4-52D2-4D41-9F58-10001732F0EE}">
      <dgm:prSet/>
      <dgm:spPr/>
      <dgm:t>
        <a:bodyPr/>
        <a:lstStyle/>
        <a:p>
          <a:endParaRPr lang="en-US"/>
        </a:p>
      </dgm:t>
    </dgm:pt>
    <dgm:pt modelId="{C584F24A-FADD-48D0-BD00-D4450EA4E972}" type="sibTrans" cxnId="{D2550CF4-52D2-4D41-9F58-10001732F0EE}">
      <dgm:prSet/>
      <dgm:spPr/>
      <dgm:t>
        <a:bodyPr/>
        <a:lstStyle/>
        <a:p>
          <a:endParaRPr lang="en-US"/>
        </a:p>
      </dgm:t>
    </dgm:pt>
    <dgm:pt modelId="{ED0E6EAF-75DC-4AC4-A7A1-6D190CF0CB44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Špecifiká:</a:t>
          </a:r>
          <a:r>
            <a:rPr lang="sk-SK" sz="1200" b="0" i="0" baseline="0">
              <a:latin typeface="Arial" panose="020B0604020202020204" pitchFamily="34" charset="0"/>
              <a:cs typeface="Arial" panose="020B0604020202020204" pitchFamily="34" charset="0"/>
            </a:rPr>
            <a:t> Znižovanie environmentálnych vplyvov, podpora miestnych komunít, udržateľné hospodárenie.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99CB08-0551-4626-8168-52D6B12DAB06}" type="parTrans" cxnId="{89802F82-DA54-45DF-B4B9-0E12B2ED11DD}">
      <dgm:prSet/>
      <dgm:spPr/>
      <dgm:t>
        <a:bodyPr/>
        <a:lstStyle/>
        <a:p>
          <a:endParaRPr lang="en-US"/>
        </a:p>
      </dgm:t>
    </dgm:pt>
    <dgm:pt modelId="{D1C2FA57-E1B5-45AB-B6F1-BFF298E19526}" type="sibTrans" cxnId="{89802F82-DA54-45DF-B4B9-0E12B2ED11DD}">
      <dgm:prSet/>
      <dgm:spPr/>
      <dgm:t>
        <a:bodyPr/>
        <a:lstStyle/>
        <a:p>
          <a:endParaRPr lang="en-US"/>
        </a:p>
      </dgm:t>
    </dgm:pt>
    <dgm:pt modelId="{2891B83A-CCFB-4BC1-9153-EE1D22B31717}">
      <dgm:prSet custT="1"/>
      <dgm:spPr/>
      <dgm:t>
        <a:bodyPr/>
        <a:lstStyle/>
        <a:p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Dôležitosť:</a:t>
          </a:r>
          <a:r>
            <a:rPr lang="sk-SK" sz="1200" b="0" i="0" baseline="0" dirty="0">
              <a:latin typeface="Arial" panose="020B0604020202020204" pitchFamily="34" charset="0"/>
              <a:cs typeface="Arial" panose="020B0604020202020204" pitchFamily="34" charset="0"/>
            </a:rPr>
            <a:t> Priame ovplyvňovanie životného prostredia a miestnych komunít.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916EF6-EC79-437C-9E3A-3F42A2EB86A2}" type="parTrans" cxnId="{B2DD47DE-0BE4-486D-A3ED-15DE7D32D14E}">
      <dgm:prSet/>
      <dgm:spPr/>
      <dgm:t>
        <a:bodyPr/>
        <a:lstStyle/>
        <a:p>
          <a:endParaRPr lang="en-US"/>
        </a:p>
      </dgm:t>
    </dgm:pt>
    <dgm:pt modelId="{09C4FCE1-D266-47F1-A0EA-3DF8BBD61257}" type="sibTrans" cxnId="{B2DD47DE-0BE4-486D-A3ED-15DE7D32D14E}">
      <dgm:prSet/>
      <dgm:spPr/>
      <dgm:t>
        <a:bodyPr/>
        <a:lstStyle/>
        <a:p>
          <a:endParaRPr lang="en-US"/>
        </a:p>
      </dgm:t>
    </dgm:pt>
    <dgm:pt modelId="{7CCCEE4D-00B0-472B-B4F8-CC3CA30ABEC8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Reportovanie CSR: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45B593-C61F-4D04-9E8B-A720FF01D358}" type="parTrans" cxnId="{F26FEE58-8379-47EC-84D7-1FC2A3F99864}">
      <dgm:prSet/>
      <dgm:spPr/>
      <dgm:t>
        <a:bodyPr/>
        <a:lstStyle/>
        <a:p>
          <a:endParaRPr lang="en-US"/>
        </a:p>
      </dgm:t>
    </dgm:pt>
    <dgm:pt modelId="{98023A99-A011-4F9D-9E91-2C820C588B0F}" type="sibTrans" cxnId="{F26FEE58-8379-47EC-84D7-1FC2A3F99864}">
      <dgm:prSet/>
      <dgm:spPr/>
      <dgm:t>
        <a:bodyPr/>
        <a:lstStyle/>
        <a:p>
          <a:endParaRPr lang="en-US"/>
        </a:p>
      </dgm:t>
    </dgm:pt>
    <dgm:pt modelId="{F32E1DB5-6000-4BB2-864F-1A4272F5B341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Nástroj:</a:t>
          </a:r>
          <a:r>
            <a:rPr lang="sk-SK" sz="1200" b="0" i="0" baseline="0">
              <a:latin typeface="Arial" panose="020B0604020202020204" pitchFamily="34" charset="0"/>
              <a:cs typeface="Arial" panose="020B0604020202020204" pitchFamily="34" charset="0"/>
            </a:rPr>
            <a:t> Transparentnosť a zodpovednosť v súlade s požiadavkami EK.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CD3A4E-B18E-44B7-9152-96798A3A2CB0}" type="parTrans" cxnId="{90DE3B5F-C885-4B50-80FE-B2C16113B30F}">
      <dgm:prSet/>
      <dgm:spPr/>
      <dgm:t>
        <a:bodyPr/>
        <a:lstStyle/>
        <a:p>
          <a:endParaRPr lang="en-US"/>
        </a:p>
      </dgm:t>
    </dgm:pt>
    <dgm:pt modelId="{08BDE205-EB3C-49E6-8EAC-BF8C20D7343C}" type="sibTrans" cxnId="{90DE3B5F-C885-4B50-80FE-B2C16113B30F}">
      <dgm:prSet/>
      <dgm:spPr/>
      <dgm:t>
        <a:bodyPr/>
        <a:lstStyle/>
        <a:p>
          <a:endParaRPr lang="en-US"/>
        </a:p>
      </dgm:t>
    </dgm:pt>
    <dgm:pt modelId="{6B9052F9-D2E3-4C91-8747-1B02F9F465B4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Formáty:</a:t>
          </a:r>
          <a:r>
            <a:rPr lang="sk-SK" sz="1200" b="0" i="0" baseline="0">
              <a:latin typeface="Arial" panose="020B0604020202020204" pitchFamily="34" charset="0"/>
              <a:cs typeface="Arial" panose="020B0604020202020204" pitchFamily="34" charset="0"/>
            </a:rPr>
            <a:t> Samostatné reporty, súčasť ESG správ alebo ročných správ.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0FA3FC-CC1E-4ED6-8AB0-142E43A56D51}" type="parTrans" cxnId="{91A60CA7-89FD-4CE7-A4B7-A04DC08F877D}">
      <dgm:prSet/>
      <dgm:spPr/>
      <dgm:t>
        <a:bodyPr/>
        <a:lstStyle/>
        <a:p>
          <a:endParaRPr lang="en-US"/>
        </a:p>
      </dgm:t>
    </dgm:pt>
    <dgm:pt modelId="{24B76462-C25F-405D-B695-3F9C7A8C66F7}" type="sibTrans" cxnId="{91A60CA7-89FD-4CE7-A4B7-A04DC08F877D}">
      <dgm:prSet/>
      <dgm:spPr/>
      <dgm:t>
        <a:bodyPr/>
        <a:lstStyle/>
        <a:p>
          <a:endParaRPr lang="en-US"/>
        </a:p>
      </dgm:t>
    </dgm:pt>
    <dgm:pt modelId="{45040A06-1D48-4BC9-8FC6-460F8022FBC3}">
      <dgm:prSet custT="1"/>
      <dgm:spPr/>
      <dgm:t>
        <a:bodyPr/>
        <a:lstStyle/>
        <a:p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Účel:</a:t>
          </a:r>
          <a:r>
            <a:rPr lang="sk-SK" sz="1200" b="0" i="0" baseline="0" dirty="0">
              <a:latin typeface="Arial" panose="020B0604020202020204" pitchFamily="34" charset="0"/>
              <a:cs typeface="Arial" panose="020B0604020202020204" pitchFamily="34" charset="0"/>
            </a:rPr>
            <a:t> Získavanie dôvery investorov a zainteresovaných strán.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EFC9C2-4130-46C5-85DE-C6A949B9FA56}" type="parTrans" cxnId="{FC88C32C-4E05-418D-A29E-13F02A8F1C25}">
      <dgm:prSet/>
      <dgm:spPr/>
      <dgm:t>
        <a:bodyPr/>
        <a:lstStyle/>
        <a:p>
          <a:endParaRPr lang="en-US"/>
        </a:p>
      </dgm:t>
    </dgm:pt>
    <dgm:pt modelId="{A48F6EFE-5E61-4B16-AF33-0F0254C47F2D}" type="sibTrans" cxnId="{FC88C32C-4E05-418D-A29E-13F02A8F1C25}">
      <dgm:prSet/>
      <dgm:spPr/>
      <dgm:t>
        <a:bodyPr/>
        <a:lstStyle/>
        <a:p>
          <a:endParaRPr lang="en-US"/>
        </a:p>
      </dgm:t>
    </dgm:pt>
    <dgm:pt modelId="{187FAF04-1758-4589-B909-41DA0009C2D3}" type="pres">
      <dgm:prSet presAssocID="{A716EE4F-3DBA-48BB-B68A-541E0180FFA0}" presName="Name0" presStyleCnt="0">
        <dgm:presLayoutVars>
          <dgm:dir/>
          <dgm:animLvl val="lvl"/>
          <dgm:resizeHandles val="exact"/>
        </dgm:presLayoutVars>
      </dgm:prSet>
      <dgm:spPr/>
    </dgm:pt>
    <dgm:pt modelId="{A3C9A414-0B3D-4B58-AF43-CD6621E08EA3}" type="pres">
      <dgm:prSet presAssocID="{E74D5EBF-681B-4880-AF0F-C9945E961886}" presName="composite" presStyleCnt="0"/>
      <dgm:spPr/>
    </dgm:pt>
    <dgm:pt modelId="{3B04F42F-7883-4171-9575-5367FCC8BB39}" type="pres">
      <dgm:prSet presAssocID="{E74D5EBF-681B-4880-AF0F-C9945E961886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07E5A972-0619-4171-9FE2-AA50F675BABE}" type="pres">
      <dgm:prSet presAssocID="{E74D5EBF-681B-4880-AF0F-C9945E961886}" presName="desTx" presStyleLbl="alignAccFollowNode1" presStyleIdx="0" presStyleCnt="5">
        <dgm:presLayoutVars>
          <dgm:bulletEnabled val="1"/>
        </dgm:presLayoutVars>
      </dgm:prSet>
      <dgm:spPr/>
    </dgm:pt>
    <dgm:pt modelId="{C706ED86-D092-4238-8D79-0AB7B8891B01}" type="pres">
      <dgm:prSet presAssocID="{065A63A7-8529-4D99-AECB-5F955197A53A}" presName="space" presStyleCnt="0"/>
      <dgm:spPr/>
    </dgm:pt>
    <dgm:pt modelId="{B6B4BB3E-7205-48A1-9DE6-E06C3E5510DB}" type="pres">
      <dgm:prSet presAssocID="{880B0421-050A-45D0-ADFC-014E08140078}" presName="composite" presStyleCnt="0"/>
      <dgm:spPr/>
    </dgm:pt>
    <dgm:pt modelId="{5DEF18F3-7FC1-4D25-95C0-BE4A82A150DE}" type="pres">
      <dgm:prSet presAssocID="{880B0421-050A-45D0-ADFC-014E08140078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E45CE303-625E-45E2-8B02-2D0717001FEC}" type="pres">
      <dgm:prSet presAssocID="{880B0421-050A-45D0-ADFC-014E08140078}" presName="desTx" presStyleLbl="alignAccFollowNode1" presStyleIdx="1" presStyleCnt="5">
        <dgm:presLayoutVars>
          <dgm:bulletEnabled val="1"/>
        </dgm:presLayoutVars>
      </dgm:prSet>
      <dgm:spPr/>
    </dgm:pt>
    <dgm:pt modelId="{C5790B1D-7B98-4A9E-A2A3-8F385CD3F983}" type="pres">
      <dgm:prSet presAssocID="{0223301C-D96B-4398-A624-2A2D7791F915}" presName="space" presStyleCnt="0"/>
      <dgm:spPr/>
    </dgm:pt>
    <dgm:pt modelId="{65BE15FE-134C-473A-91A9-474B6B25F519}" type="pres">
      <dgm:prSet presAssocID="{C22F1B86-7A29-4788-8898-126597951B18}" presName="composite" presStyleCnt="0"/>
      <dgm:spPr/>
    </dgm:pt>
    <dgm:pt modelId="{BF58B232-D8D7-4118-A8C7-B95527FED5E5}" type="pres">
      <dgm:prSet presAssocID="{C22F1B86-7A29-4788-8898-126597951B18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E2F1800C-4E0F-4918-9C97-64C83E01E0F8}" type="pres">
      <dgm:prSet presAssocID="{C22F1B86-7A29-4788-8898-126597951B18}" presName="desTx" presStyleLbl="alignAccFollowNode1" presStyleIdx="2" presStyleCnt="5">
        <dgm:presLayoutVars>
          <dgm:bulletEnabled val="1"/>
        </dgm:presLayoutVars>
      </dgm:prSet>
      <dgm:spPr/>
    </dgm:pt>
    <dgm:pt modelId="{1FB5AB57-7B2A-4CB7-8C77-02E47A31EC37}" type="pres">
      <dgm:prSet presAssocID="{AD8E1A45-AC78-4E5E-810F-8C73E7E533E7}" presName="space" presStyleCnt="0"/>
      <dgm:spPr/>
    </dgm:pt>
    <dgm:pt modelId="{AC1F83A6-AC2C-4C4E-8729-F4D6A4A6C043}" type="pres">
      <dgm:prSet presAssocID="{3C714DC4-5123-4351-B3AC-BFACD2505777}" presName="composite" presStyleCnt="0"/>
      <dgm:spPr/>
    </dgm:pt>
    <dgm:pt modelId="{BEE4F687-03FA-419C-BA31-537F63DAEB78}" type="pres">
      <dgm:prSet presAssocID="{3C714DC4-5123-4351-B3AC-BFACD2505777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F7E74CA8-6C86-44B1-A2F5-B2F4C99D36D3}" type="pres">
      <dgm:prSet presAssocID="{3C714DC4-5123-4351-B3AC-BFACD2505777}" presName="desTx" presStyleLbl="alignAccFollowNode1" presStyleIdx="3" presStyleCnt="5">
        <dgm:presLayoutVars>
          <dgm:bulletEnabled val="1"/>
        </dgm:presLayoutVars>
      </dgm:prSet>
      <dgm:spPr/>
    </dgm:pt>
    <dgm:pt modelId="{FFEB02D1-AC72-4C86-B2C2-26CF3575B377}" type="pres">
      <dgm:prSet presAssocID="{C584F24A-FADD-48D0-BD00-D4450EA4E972}" presName="space" presStyleCnt="0"/>
      <dgm:spPr/>
    </dgm:pt>
    <dgm:pt modelId="{42E349F3-098B-4A11-9B55-FC17B7721883}" type="pres">
      <dgm:prSet presAssocID="{7CCCEE4D-00B0-472B-B4F8-CC3CA30ABEC8}" presName="composite" presStyleCnt="0"/>
      <dgm:spPr/>
    </dgm:pt>
    <dgm:pt modelId="{B6201970-7710-48B1-AF38-6FB548460A7B}" type="pres">
      <dgm:prSet presAssocID="{7CCCEE4D-00B0-472B-B4F8-CC3CA30ABEC8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8B6E811A-0DF0-4386-A817-40317D626460}" type="pres">
      <dgm:prSet presAssocID="{7CCCEE4D-00B0-472B-B4F8-CC3CA30ABEC8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4DD38501-EA48-4CA0-90E3-88ED0F48320D}" srcId="{E74D5EBF-681B-4880-AF0F-C9945E961886}" destId="{0C77B9CA-84C8-4A99-A2E5-9B50114FD2A1}" srcOrd="0" destOrd="0" parTransId="{A2989AA1-6B7D-451C-B617-069EBA5A6597}" sibTransId="{5740F114-ED16-4154-B27F-EB40BD5B8E88}"/>
    <dgm:cxn modelId="{19E4C403-8450-4032-9166-5402EC811706}" type="presOf" srcId="{D9682D24-2B33-4213-98D7-E3AED549359C}" destId="{E45CE303-625E-45E2-8B02-2D0717001FEC}" srcOrd="0" destOrd="2" presId="urn:microsoft.com/office/officeart/2005/8/layout/hList1"/>
    <dgm:cxn modelId="{20E53905-8907-41BE-B30A-9EA3B1FBD015}" type="presOf" srcId="{880B0421-050A-45D0-ADFC-014E08140078}" destId="{5DEF18F3-7FC1-4D25-95C0-BE4A82A150DE}" srcOrd="0" destOrd="0" presId="urn:microsoft.com/office/officeart/2005/8/layout/hList1"/>
    <dgm:cxn modelId="{0B4B070B-70A3-4838-B4B0-F991DEF70F0B}" srcId="{880B0421-050A-45D0-ADFC-014E08140078}" destId="{D9682D24-2B33-4213-98D7-E3AED549359C}" srcOrd="2" destOrd="0" parTransId="{9E968F82-9966-490C-865C-A3BDFDE9B4BF}" sibTransId="{1A1771DA-C6D3-46A9-AD98-F49FDF03BAF3}"/>
    <dgm:cxn modelId="{E001B010-003C-49E7-A9C0-0A7FC3672175}" type="presOf" srcId="{C22F1B86-7A29-4788-8898-126597951B18}" destId="{BF58B232-D8D7-4118-A8C7-B95527FED5E5}" srcOrd="0" destOrd="0" presId="urn:microsoft.com/office/officeart/2005/8/layout/hList1"/>
    <dgm:cxn modelId="{EF526614-9A6B-40DA-85EF-D954ACB45B7D}" srcId="{A716EE4F-3DBA-48BB-B68A-541E0180FFA0}" destId="{E74D5EBF-681B-4880-AF0F-C9945E961886}" srcOrd="0" destOrd="0" parTransId="{FAA0720E-3F07-41B0-94FE-660BF1EB4E8C}" sibTransId="{065A63A7-8529-4D99-AECB-5F955197A53A}"/>
    <dgm:cxn modelId="{C032191C-3487-4DCB-B1E5-5CEE262ADA39}" type="presOf" srcId="{ED0E6EAF-75DC-4AC4-A7A1-6D190CF0CB44}" destId="{F7E74CA8-6C86-44B1-A2F5-B2F4C99D36D3}" srcOrd="0" destOrd="0" presId="urn:microsoft.com/office/officeart/2005/8/layout/hList1"/>
    <dgm:cxn modelId="{D1B5501D-3C14-4AC9-8D85-AD9BE571C170}" type="presOf" srcId="{D4976711-B4C8-4973-8F2C-C0C560162403}" destId="{E2F1800C-4E0F-4918-9C97-64C83E01E0F8}" srcOrd="0" destOrd="0" presId="urn:microsoft.com/office/officeart/2005/8/layout/hList1"/>
    <dgm:cxn modelId="{4B1D8221-4BF7-4D89-A90A-37B093BFA5D1}" type="presOf" srcId="{E74D5EBF-681B-4880-AF0F-C9945E961886}" destId="{3B04F42F-7883-4171-9575-5367FCC8BB39}" srcOrd="0" destOrd="0" presId="urn:microsoft.com/office/officeart/2005/8/layout/hList1"/>
    <dgm:cxn modelId="{3DDB3C24-4EF4-4A2E-9D84-27B7F35206F1}" srcId="{E74D5EBF-681B-4880-AF0F-C9945E961886}" destId="{32790830-F9E6-4149-8E09-11B9BFB23188}" srcOrd="1" destOrd="0" parTransId="{513887FC-8A33-46A3-B0BF-1F763E033AA2}" sibTransId="{2DDCAD11-0ED7-4B48-963F-6D9F933441DE}"/>
    <dgm:cxn modelId="{FC88C32C-4E05-418D-A29E-13F02A8F1C25}" srcId="{7CCCEE4D-00B0-472B-B4F8-CC3CA30ABEC8}" destId="{45040A06-1D48-4BC9-8FC6-460F8022FBC3}" srcOrd="2" destOrd="0" parTransId="{84EFC9C2-4130-46C5-85DE-C6A949B9FA56}" sibTransId="{A48F6EFE-5E61-4B16-AF33-0F0254C47F2D}"/>
    <dgm:cxn modelId="{DEB02033-8435-44DD-907A-9EE8DCB6E308}" srcId="{C22F1B86-7A29-4788-8898-126597951B18}" destId="{77560386-7B5B-40DE-84F0-E695B15B0809}" srcOrd="2" destOrd="0" parTransId="{850D410B-32AF-40C6-B878-386D0E8E3068}" sibTransId="{F5F0A183-AEDF-49B9-9CB4-2C1225AFA651}"/>
    <dgm:cxn modelId="{425F393C-B7F0-4BB1-BDA7-44947C1E87D1}" srcId="{A716EE4F-3DBA-48BB-B68A-541E0180FFA0}" destId="{880B0421-050A-45D0-ADFC-014E08140078}" srcOrd="1" destOrd="0" parTransId="{D204EF0C-DAC3-4C41-A428-CECFA551F8F4}" sibTransId="{0223301C-D96B-4398-A624-2A2D7791F915}"/>
    <dgm:cxn modelId="{90DE3B5F-C885-4B50-80FE-B2C16113B30F}" srcId="{7CCCEE4D-00B0-472B-B4F8-CC3CA30ABEC8}" destId="{F32E1DB5-6000-4BB2-864F-1A4272F5B341}" srcOrd="0" destOrd="0" parTransId="{CBCD3A4E-B18E-44B7-9152-96798A3A2CB0}" sibTransId="{08BDE205-EB3C-49E6-8EAC-BF8C20D7343C}"/>
    <dgm:cxn modelId="{711BC446-03FF-431E-90B0-A9496D0D1DF8}" type="presOf" srcId="{3C714DC4-5123-4351-B3AC-BFACD2505777}" destId="{BEE4F687-03FA-419C-BA31-537F63DAEB78}" srcOrd="0" destOrd="0" presId="urn:microsoft.com/office/officeart/2005/8/layout/hList1"/>
    <dgm:cxn modelId="{2049054A-7308-4AC3-A293-97D7C6DB8D9D}" type="presOf" srcId="{A716EE4F-3DBA-48BB-B68A-541E0180FFA0}" destId="{187FAF04-1758-4589-B909-41DA0009C2D3}" srcOrd="0" destOrd="0" presId="urn:microsoft.com/office/officeart/2005/8/layout/hList1"/>
    <dgm:cxn modelId="{F7C2914E-EEAC-4868-BF95-6992C00C34A5}" srcId="{C22F1B86-7A29-4788-8898-126597951B18}" destId="{D4976711-B4C8-4973-8F2C-C0C560162403}" srcOrd="0" destOrd="0" parTransId="{1F005B3B-134F-453F-86CB-FC5F388D8549}" sibTransId="{3DDD33B2-C261-488D-8D8F-1E85822CD738}"/>
    <dgm:cxn modelId="{AABB7376-EF55-4F80-8D18-84B3B1194F23}" srcId="{C22F1B86-7A29-4788-8898-126597951B18}" destId="{0ABBA2AF-724C-4AA0-B83E-71C12627C054}" srcOrd="1" destOrd="0" parTransId="{720207E2-BD0B-41C8-9E6A-BF4C3A807083}" sibTransId="{EB177FC2-B31F-4108-845A-0C9346ED9037}"/>
    <dgm:cxn modelId="{AFCC2058-4D82-4C0A-A368-0C6AF211C1AF}" type="presOf" srcId="{45040A06-1D48-4BC9-8FC6-460F8022FBC3}" destId="{8B6E811A-0DF0-4386-A817-40317D626460}" srcOrd="0" destOrd="2" presId="urn:microsoft.com/office/officeart/2005/8/layout/hList1"/>
    <dgm:cxn modelId="{F26FEE58-8379-47EC-84D7-1FC2A3F99864}" srcId="{A716EE4F-3DBA-48BB-B68A-541E0180FFA0}" destId="{7CCCEE4D-00B0-472B-B4F8-CC3CA30ABEC8}" srcOrd="4" destOrd="0" parTransId="{2F45B593-C61F-4D04-9E8B-A720FF01D358}" sibTransId="{98023A99-A011-4F9D-9E91-2C820C588B0F}"/>
    <dgm:cxn modelId="{89802F82-DA54-45DF-B4B9-0E12B2ED11DD}" srcId="{3C714DC4-5123-4351-B3AC-BFACD2505777}" destId="{ED0E6EAF-75DC-4AC4-A7A1-6D190CF0CB44}" srcOrd="0" destOrd="0" parTransId="{5099CB08-0551-4626-8168-52D6B12DAB06}" sibTransId="{D1C2FA57-E1B5-45AB-B6F1-BFF298E19526}"/>
    <dgm:cxn modelId="{2BD18285-20D6-463E-AFB2-4C80D3EB14F8}" type="presOf" srcId="{F163CCFF-87D3-4AAD-991E-EBE372258440}" destId="{E2F1800C-4E0F-4918-9C97-64C83E01E0F8}" srcOrd="0" destOrd="3" presId="urn:microsoft.com/office/officeart/2005/8/layout/hList1"/>
    <dgm:cxn modelId="{1370588E-0CA2-4941-A9F7-426D5C6D4550}" type="presOf" srcId="{A0A17BA3-76A4-40AD-8603-1586BCA0E8AA}" destId="{E45CE303-625E-45E2-8B02-2D0717001FEC}" srcOrd="0" destOrd="0" presId="urn:microsoft.com/office/officeart/2005/8/layout/hList1"/>
    <dgm:cxn modelId="{24571A8F-F20F-486C-8C94-40B46DE70088}" type="presOf" srcId="{77560386-7B5B-40DE-84F0-E695B15B0809}" destId="{E2F1800C-4E0F-4918-9C97-64C83E01E0F8}" srcOrd="0" destOrd="2" presId="urn:microsoft.com/office/officeart/2005/8/layout/hList1"/>
    <dgm:cxn modelId="{91A60CA7-89FD-4CE7-A4B7-A04DC08F877D}" srcId="{7CCCEE4D-00B0-472B-B4F8-CC3CA30ABEC8}" destId="{6B9052F9-D2E3-4C91-8747-1B02F9F465B4}" srcOrd="1" destOrd="0" parTransId="{380FA3FC-CC1E-4ED6-8AB0-142E43A56D51}" sibTransId="{24B76462-C25F-405D-B695-3F9C7A8C66F7}"/>
    <dgm:cxn modelId="{1DDC01A9-DA28-46C8-BF69-F5ADE183B9D8}" srcId="{A716EE4F-3DBA-48BB-B68A-541E0180FFA0}" destId="{C22F1B86-7A29-4788-8898-126597951B18}" srcOrd="2" destOrd="0" parTransId="{6B3AC546-FF4E-4796-81B0-2F18BD1C7400}" sibTransId="{AD8E1A45-AC78-4E5E-810F-8C73E7E533E7}"/>
    <dgm:cxn modelId="{50D857A9-1DC5-41C4-853F-009ADB8C127E}" type="presOf" srcId="{646F866F-5A20-4211-B995-AFF3D861FC80}" destId="{E45CE303-625E-45E2-8B02-2D0717001FEC}" srcOrd="0" destOrd="1" presId="urn:microsoft.com/office/officeart/2005/8/layout/hList1"/>
    <dgm:cxn modelId="{C30105B0-162E-4695-AC38-CB29D0349DC2}" srcId="{C22F1B86-7A29-4788-8898-126597951B18}" destId="{F163CCFF-87D3-4AAD-991E-EBE372258440}" srcOrd="3" destOrd="0" parTransId="{10664046-493F-45A0-9150-DAC033BCA743}" sibTransId="{8BB0E37E-D764-4026-B60A-4B80B3C969D6}"/>
    <dgm:cxn modelId="{DBB6D4C2-7540-482D-82D7-4C960D528660}" type="presOf" srcId="{0C77B9CA-84C8-4A99-A2E5-9B50114FD2A1}" destId="{07E5A972-0619-4171-9FE2-AA50F675BABE}" srcOrd="0" destOrd="0" presId="urn:microsoft.com/office/officeart/2005/8/layout/hList1"/>
    <dgm:cxn modelId="{C459CCC3-F5F0-44D6-8914-07F76D2111B4}" type="presOf" srcId="{32790830-F9E6-4149-8E09-11B9BFB23188}" destId="{07E5A972-0619-4171-9FE2-AA50F675BABE}" srcOrd="0" destOrd="1" presId="urn:microsoft.com/office/officeart/2005/8/layout/hList1"/>
    <dgm:cxn modelId="{E5E95DC8-710D-458C-85BA-C703903B86CB}" type="presOf" srcId="{7CCCEE4D-00B0-472B-B4F8-CC3CA30ABEC8}" destId="{B6201970-7710-48B1-AF38-6FB548460A7B}" srcOrd="0" destOrd="0" presId="urn:microsoft.com/office/officeart/2005/8/layout/hList1"/>
    <dgm:cxn modelId="{626EB9CA-A601-426E-B68A-5FCC485711CD}" type="presOf" srcId="{2891B83A-CCFB-4BC1-9153-EE1D22B31717}" destId="{F7E74CA8-6C86-44B1-A2F5-B2F4C99D36D3}" srcOrd="0" destOrd="1" presId="urn:microsoft.com/office/officeart/2005/8/layout/hList1"/>
    <dgm:cxn modelId="{7C140AD3-66E9-46D6-A9BB-C511BC1B6301}" srcId="{880B0421-050A-45D0-ADFC-014E08140078}" destId="{646F866F-5A20-4211-B995-AFF3D861FC80}" srcOrd="1" destOrd="0" parTransId="{6D7D68E1-58B1-444B-8E54-CD2E1955B60A}" sibTransId="{02D69A0B-6737-49EA-B23D-97364D93A059}"/>
    <dgm:cxn modelId="{A0AAEDDD-99FC-4135-8FB6-BFA5C25E1E7E}" type="presOf" srcId="{F32E1DB5-6000-4BB2-864F-1A4272F5B341}" destId="{8B6E811A-0DF0-4386-A817-40317D626460}" srcOrd="0" destOrd="0" presId="urn:microsoft.com/office/officeart/2005/8/layout/hList1"/>
    <dgm:cxn modelId="{B2DD47DE-0BE4-486D-A3ED-15DE7D32D14E}" srcId="{3C714DC4-5123-4351-B3AC-BFACD2505777}" destId="{2891B83A-CCFB-4BC1-9153-EE1D22B31717}" srcOrd="1" destOrd="0" parTransId="{23916EF6-EC79-437C-9E3A-3F42A2EB86A2}" sibTransId="{09C4FCE1-D266-47F1-A0EA-3DF8BBD61257}"/>
    <dgm:cxn modelId="{7562B2E0-16C7-425E-B116-9DB0F9848A72}" type="presOf" srcId="{6B9052F9-D2E3-4C91-8747-1B02F9F465B4}" destId="{8B6E811A-0DF0-4386-A817-40317D626460}" srcOrd="0" destOrd="1" presId="urn:microsoft.com/office/officeart/2005/8/layout/hList1"/>
    <dgm:cxn modelId="{D824E3E2-7AC0-4C5E-8147-0215019F06B8}" srcId="{880B0421-050A-45D0-ADFC-014E08140078}" destId="{A0A17BA3-76A4-40AD-8603-1586BCA0E8AA}" srcOrd="0" destOrd="0" parTransId="{00A027C8-CCF0-4E1B-83EE-43BA87030FC8}" sibTransId="{80D3D9D2-E622-4DC5-82A1-2F446CC2650C}"/>
    <dgm:cxn modelId="{D2550CF4-52D2-4D41-9F58-10001732F0EE}" srcId="{A716EE4F-3DBA-48BB-B68A-541E0180FFA0}" destId="{3C714DC4-5123-4351-B3AC-BFACD2505777}" srcOrd="3" destOrd="0" parTransId="{DA46C0DA-ED87-4E8D-A9CE-855A6F7ADCB4}" sibTransId="{C584F24A-FADD-48D0-BD00-D4450EA4E972}"/>
    <dgm:cxn modelId="{2DD02AF8-EB30-4D4D-A11E-4FBA26FA7D36}" type="presOf" srcId="{0ABBA2AF-724C-4AA0-B83E-71C12627C054}" destId="{E2F1800C-4E0F-4918-9C97-64C83E01E0F8}" srcOrd="0" destOrd="1" presId="urn:microsoft.com/office/officeart/2005/8/layout/hList1"/>
    <dgm:cxn modelId="{E60C53FF-022C-4009-B8E1-37EFA9F5C8D5}" type="presParOf" srcId="{187FAF04-1758-4589-B909-41DA0009C2D3}" destId="{A3C9A414-0B3D-4B58-AF43-CD6621E08EA3}" srcOrd="0" destOrd="0" presId="urn:microsoft.com/office/officeart/2005/8/layout/hList1"/>
    <dgm:cxn modelId="{B5337D17-2374-4C80-AB06-9FFF2F4544EE}" type="presParOf" srcId="{A3C9A414-0B3D-4B58-AF43-CD6621E08EA3}" destId="{3B04F42F-7883-4171-9575-5367FCC8BB39}" srcOrd="0" destOrd="0" presId="urn:microsoft.com/office/officeart/2005/8/layout/hList1"/>
    <dgm:cxn modelId="{1D1C5332-9F0E-4CF4-AD24-558D97466C84}" type="presParOf" srcId="{A3C9A414-0B3D-4B58-AF43-CD6621E08EA3}" destId="{07E5A972-0619-4171-9FE2-AA50F675BABE}" srcOrd="1" destOrd="0" presId="urn:microsoft.com/office/officeart/2005/8/layout/hList1"/>
    <dgm:cxn modelId="{A71A82A7-6B7C-4B7B-A834-7E586F9EBB64}" type="presParOf" srcId="{187FAF04-1758-4589-B909-41DA0009C2D3}" destId="{C706ED86-D092-4238-8D79-0AB7B8891B01}" srcOrd="1" destOrd="0" presId="urn:microsoft.com/office/officeart/2005/8/layout/hList1"/>
    <dgm:cxn modelId="{B72E7603-1044-4D45-9C23-FD49CE592FBF}" type="presParOf" srcId="{187FAF04-1758-4589-B909-41DA0009C2D3}" destId="{B6B4BB3E-7205-48A1-9DE6-E06C3E5510DB}" srcOrd="2" destOrd="0" presId="urn:microsoft.com/office/officeart/2005/8/layout/hList1"/>
    <dgm:cxn modelId="{D9BC858C-CFC2-407F-A063-390DDF1D9AA6}" type="presParOf" srcId="{B6B4BB3E-7205-48A1-9DE6-E06C3E5510DB}" destId="{5DEF18F3-7FC1-4D25-95C0-BE4A82A150DE}" srcOrd="0" destOrd="0" presId="urn:microsoft.com/office/officeart/2005/8/layout/hList1"/>
    <dgm:cxn modelId="{7A1F6559-8204-4025-BBD0-071052471CCA}" type="presParOf" srcId="{B6B4BB3E-7205-48A1-9DE6-E06C3E5510DB}" destId="{E45CE303-625E-45E2-8B02-2D0717001FEC}" srcOrd="1" destOrd="0" presId="urn:microsoft.com/office/officeart/2005/8/layout/hList1"/>
    <dgm:cxn modelId="{6478BADC-01B8-43C2-B520-B17030179F46}" type="presParOf" srcId="{187FAF04-1758-4589-B909-41DA0009C2D3}" destId="{C5790B1D-7B98-4A9E-A2A3-8F385CD3F983}" srcOrd="3" destOrd="0" presId="urn:microsoft.com/office/officeart/2005/8/layout/hList1"/>
    <dgm:cxn modelId="{A3E90B85-4DD1-4E3F-A02C-7D355D26D518}" type="presParOf" srcId="{187FAF04-1758-4589-B909-41DA0009C2D3}" destId="{65BE15FE-134C-473A-91A9-474B6B25F519}" srcOrd="4" destOrd="0" presId="urn:microsoft.com/office/officeart/2005/8/layout/hList1"/>
    <dgm:cxn modelId="{A813644A-36CE-4738-ACDA-BF86A4AE2696}" type="presParOf" srcId="{65BE15FE-134C-473A-91A9-474B6B25F519}" destId="{BF58B232-D8D7-4118-A8C7-B95527FED5E5}" srcOrd="0" destOrd="0" presId="urn:microsoft.com/office/officeart/2005/8/layout/hList1"/>
    <dgm:cxn modelId="{0650E772-48EC-4A29-844E-664B9A424DB1}" type="presParOf" srcId="{65BE15FE-134C-473A-91A9-474B6B25F519}" destId="{E2F1800C-4E0F-4918-9C97-64C83E01E0F8}" srcOrd="1" destOrd="0" presId="urn:microsoft.com/office/officeart/2005/8/layout/hList1"/>
    <dgm:cxn modelId="{DF7C06FF-8DBF-4E52-B917-7063FF624B31}" type="presParOf" srcId="{187FAF04-1758-4589-B909-41DA0009C2D3}" destId="{1FB5AB57-7B2A-4CB7-8C77-02E47A31EC37}" srcOrd="5" destOrd="0" presId="urn:microsoft.com/office/officeart/2005/8/layout/hList1"/>
    <dgm:cxn modelId="{5498731A-8EED-448A-9538-88910E7027BB}" type="presParOf" srcId="{187FAF04-1758-4589-B909-41DA0009C2D3}" destId="{AC1F83A6-AC2C-4C4E-8729-F4D6A4A6C043}" srcOrd="6" destOrd="0" presId="urn:microsoft.com/office/officeart/2005/8/layout/hList1"/>
    <dgm:cxn modelId="{1272C7E7-5B6B-46C8-A749-04B5621DD05A}" type="presParOf" srcId="{AC1F83A6-AC2C-4C4E-8729-F4D6A4A6C043}" destId="{BEE4F687-03FA-419C-BA31-537F63DAEB78}" srcOrd="0" destOrd="0" presId="urn:microsoft.com/office/officeart/2005/8/layout/hList1"/>
    <dgm:cxn modelId="{04BEC0C0-2FC2-4125-9D76-B185C871A8F2}" type="presParOf" srcId="{AC1F83A6-AC2C-4C4E-8729-F4D6A4A6C043}" destId="{F7E74CA8-6C86-44B1-A2F5-B2F4C99D36D3}" srcOrd="1" destOrd="0" presId="urn:microsoft.com/office/officeart/2005/8/layout/hList1"/>
    <dgm:cxn modelId="{3940F9B6-169A-4B9E-837A-089748CF2E28}" type="presParOf" srcId="{187FAF04-1758-4589-B909-41DA0009C2D3}" destId="{FFEB02D1-AC72-4C86-B2C2-26CF3575B377}" srcOrd="7" destOrd="0" presId="urn:microsoft.com/office/officeart/2005/8/layout/hList1"/>
    <dgm:cxn modelId="{115105C7-B519-469B-9CB6-A1A80C4EB597}" type="presParOf" srcId="{187FAF04-1758-4589-B909-41DA0009C2D3}" destId="{42E349F3-098B-4A11-9B55-FC17B7721883}" srcOrd="8" destOrd="0" presId="urn:microsoft.com/office/officeart/2005/8/layout/hList1"/>
    <dgm:cxn modelId="{60144BA8-E262-4563-87CB-CA2675619F0D}" type="presParOf" srcId="{42E349F3-098B-4A11-9B55-FC17B7721883}" destId="{B6201970-7710-48B1-AF38-6FB548460A7B}" srcOrd="0" destOrd="0" presId="urn:microsoft.com/office/officeart/2005/8/layout/hList1"/>
    <dgm:cxn modelId="{898AFF4D-4B9A-4531-A883-C1C0D2ECC07C}" type="presParOf" srcId="{42E349F3-098B-4A11-9B55-FC17B7721883}" destId="{8B6E811A-0DF0-4386-A817-40317D6264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0B00334-DC92-4FC3-8AA4-A403363579A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605E7C4-D849-4650-9CB6-3BFE720B93EB}">
      <dgm:prSet custT="1"/>
      <dgm:spPr/>
      <dgm:t>
        <a:bodyPr/>
        <a:lstStyle/>
        <a:p>
          <a:r>
            <a:rPr lang="sk-SK" sz="1500" b="1" i="0" baseline="0" dirty="0">
              <a:latin typeface="Arial" panose="020B0604020202020204" pitchFamily="34" charset="0"/>
              <a:cs typeface="Arial" panose="020B0604020202020204" pitchFamily="34" charset="0"/>
            </a:rPr>
            <a:t>Definícia etiky v podnikaní: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D98951-487D-4502-B3FE-22F08BD5B552}" type="parTrans" cxnId="{2C189343-C8E9-44AC-A5BF-C01854F3870D}">
      <dgm:prSet/>
      <dgm:spPr/>
      <dgm:t>
        <a:bodyPr/>
        <a:lstStyle/>
        <a:p>
          <a:endParaRPr lang="en-US"/>
        </a:p>
      </dgm:t>
    </dgm:pt>
    <dgm:pt modelId="{DFCEBDF3-4ABB-470F-B0AB-6DB884999355}" type="sibTrans" cxnId="{2C189343-C8E9-44AC-A5BF-C01854F3870D}">
      <dgm:prSet/>
      <dgm:spPr/>
      <dgm:t>
        <a:bodyPr/>
        <a:lstStyle/>
        <a:p>
          <a:endParaRPr lang="en-US"/>
        </a:p>
      </dgm:t>
    </dgm:pt>
    <dgm:pt modelId="{70066ACB-1AE6-4BBD-B8E4-4887377A4A12}">
      <dgm:prSet custT="1"/>
      <dgm:spPr/>
      <dgm:t>
        <a:bodyPr/>
        <a:lstStyle/>
        <a:p>
          <a:r>
            <a:rPr lang="sk-SK" sz="1500" b="1" i="0" baseline="0" dirty="0">
              <a:latin typeface="Arial" panose="020B0604020202020204" pitchFamily="34" charset="0"/>
              <a:cs typeface="Arial" panose="020B0604020202020204" pitchFamily="34" charset="0"/>
            </a:rPr>
            <a:t>Princípy a hodnoty:</a:t>
          </a:r>
          <a:r>
            <a:rPr lang="sk-SK" sz="1500" b="0" i="0" baseline="0" dirty="0">
              <a:latin typeface="Arial" panose="020B0604020202020204" pitchFamily="34" charset="0"/>
              <a:cs typeface="Arial" panose="020B0604020202020204" pitchFamily="34" charset="0"/>
            </a:rPr>
            <a:t> Usmerňujú správanie podniku a jeho zamestnancov.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0F1A30-BD69-4F03-A0C7-047FD2642F0A}" type="parTrans" cxnId="{FB2AB58B-107B-4614-88C2-69F3E0E5D716}">
      <dgm:prSet/>
      <dgm:spPr/>
      <dgm:t>
        <a:bodyPr/>
        <a:lstStyle/>
        <a:p>
          <a:endParaRPr lang="en-US"/>
        </a:p>
      </dgm:t>
    </dgm:pt>
    <dgm:pt modelId="{3386EB23-BD56-411A-B1C6-1B377A5AF1D2}" type="sibTrans" cxnId="{FB2AB58B-107B-4614-88C2-69F3E0E5D716}">
      <dgm:prSet/>
      <dgm:spPr/>
      <dgm:t>
        <a:bodyPr/>
        <a:lstStyle/>
        <a:p>
          <a:endParaRPr lang="en-US"/>
        </a:p>
      </dgm:t>
    </dgm:pt>
    <dgm:pt modelId="{BE17F48E-2944-4D2F-8D16-A6F4E7BB4E3D}">
      <dgm:prSet custT="1"/>
      <dgm:spPr/>
      <dgm:t>
        <a:bodyPr/>
        <a:lstStyle/>
        <a:p>
          <a:r>
            <a:rPr lang="sk-SK" sz="1500" b="1" i="0" baseline="0" dirty="0">
              <a:latin typeface="Arial" panose="020B0604020202020204" pitchFamily="34" charset="0"/>
              <a:cs typeface="Arial" panose="020B0604020202020204" pitchFamily="34" charset="0"/>
            </a:rPr>
            <a:t>Význam:</a:t>
          </a:r>
          <a:r>
            <a:rPr lang="sk-SK" sz="1500" b="0" i="0" baseline="0" dirty="0">
              <a:latin typeface="Arial" panose="020B0604020202020204" pitchFamily="34" charset="0"/>
              <a:cs typeface="Arial" panose="020B0604020202020204" pitchFamily="34" charset="0"/>
            </a:rPr>
            <a:t> Dôležitá pre dlhodobú udržateľnosť, najmä v </a:t>
          </a:r>
          <a:r>
            <a:rPr lang="sk-SK" sz="1500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agrosektore</a:t>
          </a:r>
          <a:r>
            <a:rPr lang="sk-SK" sz="1500" b="0" i="0" baseline="0" dirty="0">
              <a:latin typeface="Arial" panose="020B0604020202020204" pitchFamily="34" charset="0"/>
              <a:cs typeface="Arial" panose="020B0604020202020204" pitchFamily="34" charset="0"/>
            </a:rPr>
            <a:t>, kde sa čelí dilemám týkajúcim sa životného prostredia, zvierat a ľudských práv.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D7A27E-52AC-433F-8125-6D826317A064}" type="parTrans" cxnId="{D6AE2A58-373A-4ED4-A580-DFBD5923F979}">
      <dgm:prSet/>
      <dgm:spPr/>
      <dgm:t>
        <a:bodyPr/>
        <a:lstStyle/>
        <a:p>
          <a:endParaRPr lang="en-US"/>
        </a:p>
      </dgm:t>
    </dgm:pt>
    <dgm:pt modelId="{7810EEA4-CF78-4B81-B7C7-F9F8A71BC25C}" type="sibTrans" cxnId="{D6AE2A58-373A-4ED4-A580-DFBD5923F979}">
      <dgm:prSet/>
      <dgm:spPr/>
      <dgm:t>
        <a:bodyPr/>
        <a:lstStyle/>
        <a:p>
          <a:endParaRPr lang="en-US"/>
        </a:p>
      </dgm:t>
    </dgm:pt>
    <dgm:pt modelId="{6622209F-E2D9-469D-9515-93D2634C8ED0}">
      <dgm:prSet custT="1"/>
      <dgm:spPr/>
      <dgm:t>
        <a:bodyPr/>
        <a:lstStyle/>
        <a:p>
          <a:r>
            <a:rPr lang="sk-SK" sz="1500" b="1" i="0" baseline="0">
              <a:latin typeface="Arial" panose="020B0604020202020204" pitchFamily="34" charset="0"/>
              <a:cs typeface="Arial" panose="020B0604020202020204" pitchFamily="34" charset="0"/>
            </a:rPr>
            <a:t>Etické kódexy:</a:t>
          </a:r>
          <a:endParaRPr lang="en-US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08C7E4-71C5-4776-8944-44F11EFB5228}" type="parTrans" cxnId="{6D11FE5F-A81C-490F-8EFB-2BA3705B743C}">
      <dgm:prSet/>
      <dgm:spPr/>
      <dgm:t>
        <a:bodyPr/>
        <a:lstStyle/>
        <a:p>
          <a:endParaRPr lang="en-US"/>
        </a:p>
      </dgm:t>
    </dgm:pt>
    <dgm:pt modelId="{62E0071C-329D-4E7D-A4E5-0D6E1EF50549}" type="sibTrans" cxnId="{6D11FE5F-A81C-490F-8EFB-2BA3705B743C}">
      <dgm:prSet/>
      <dgm:spPr/>
      <dgm:t>
        <a:bodyPr/>
        <a:lstStyle/>
        <a:p>
          <a:endParaRPr lang="en-US"/>
        </a:p>
      </dgm:t>
    </dgm:pt>
    <dgm:pt modelId="{75722B65-9E28-49C2-85FE-D62E15E07943}">
      <dgm:prSet custT="1"/>
      <dgm:spPr/>
      <dgm:t>
        <a:bodyPr/>
        <a:lstStyle/>
        <a:p>
          <a:r>
            <a:rPr lang="sk-SK" sz="1500" b="1" i="0" baseline="0" dirty="0">
              <a:latin typeface="Arial" panose="020B0604020202020204" pitchFamily="34" charset="0"/>
              <a:cs typeface="Arial" panose="020B0604020202020204" pitchFamily="34" charset="0"/>
            </a:rPr>
            <a:t>Účel:</a:t>
          </a:r>
          <a:r>
            <a:rPr lang="sk-SK" sz="1500" b="0" i="0" baseline="0" dirty="0">
              <a:latin typeface="Arial" panose="020B0604020202020204" pitchFamily="34" charset="0"/>
              <a:cs typeface="Arial" panose="020B0604020202020204" pitchFamily="34" charset="0"/>
            </a:rPr>
            <a:t> Formalizujú etické postoje a očakávané správanie.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9F8C72-55E9-4CB9-9CD2-A64AD4D52ED8}" type="parTrans" cxnId="{F3DF870A-C5CA-4A36-89A7-D15C9A74C375}">
      <dgm:prSet/>
      <dgm:spPr/>
      <dgm:t>
        <a:bodyPr/>
        <a:lstStyle/>
        <a:p>
          <a:endParaRPr lang="en-US"/>
        </a:p>
      </dgm:t>
    </dgm:pt>
    <dgm:pt modelId="{9F9E6BC1-6875-4ECA-865D-9F7E4CE0211B}" type="sibTrans" cxnId="{F3DF870A-C5CA-4A36-89A7-D15C9A74C375}">
      <dgm:prSet/>
      <dgm:spPr/>
      <dgm:t>
        <a:bodyPr/>
        <a:lstStyle/>
        <a:p>
          <a:endParaRPr lang="en-US"/>
        </a:p>
      </dgm:t>
    </dgm:pt>
    <dgm:pt modelId="{4215608C-769E-4EC9-BDAE-A595CB4E579C}">
      <dgm:prSet custT="1"/>
      <dgm:spPr/>
      <dgm:t>
        <a:bodyPr/>
        <a:lstStyle/>
        <a:p>
          <a:r>
            <a:rPr lang="sk-SK" sz="1500" b="1" i="0" baseline="0">
              <a:latin typeface="Arial" panose="020B0604020202020204" pitchFamily="34" charset="0"/>
              <a:cs typeface="Arial" panose="020B0604020202020204" pitchFamily="34" charset="0"/>
            </a:rPr>
            <a:t>Typy dokumentov:</a:t>
          </a:r>
          <a:r>
            <a:rPr lang="sk-SK" sz="1500">
              <a:latin typeface="Arial" panose="020B0604020202020204" pitchFamily="34" charset="0"/>
              <a:cs typeface="Arial" panose="020B0604020202020204" pitchFamily="34" charset="0"/>
            </a:rPr>
            <a:t>	</a:t>
          </a:r>
          <a:endParaRPr lang="en-US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A38D98-3022-49C8-99DB-0BF24A55491B}" type="parTrans" cxnId="{AF55EE30-B7D5-4FEE-BAAE-CC7FCC8B3F40}">
      <dgm:prSet/>
      <dgm:spPr/>
      <dgm:t>
        <a:bodyPr/>
        <a:lstStyle/>
        <a:p>
          <a:endParaRPr lang="en-US"/>
        </a:p>
      </dgm:t>
    </dgm:pt>
    <dgm:pt modelId="{43224211-46DE-4271-9431-8D7BE4FF5C5C}" type="sibTrans" cxnId="{AF55EE30-B7D5-4FEE-BAAE-CC7FCC8B3F40}">
      <dgm:prSet/>
      <dgm:spPr/>
      <dgm:t>
        <a:bodyPr/>
        <a:lstStyle/>
        <a:p>
          <a:endParaRPr lang="en-US"/>
        </a:p>
      </dgm:t>
    </dgm:pt>
    <dgm:pt modelId="{DB9C0E53-10F3-4B39-8B17-5FE365604051}">
      <dgm:prSet custT="1"/>
      <dgm:spPr/>
      <dgm:t>
        <a:bodyPr/>
        <a:lstStyle/>
        <a:p>
          <a:r>
            <a:rPr lang="sk-SK" sz="1500" b="1" i="0" baseline="0" dirty="0">
              <a:latin typeface="Arial" panose="020B0604020202020204" pitchFamily="34" charset="0"/>
              <a:cs typeface="Arial" panose="020B0604020202020204" pitchFamily="34" charset="0"/>
            </a:rPr>
            <a:t>Etický kódex:</a:t>
          </a:r>
          <a:r>
            <a:rPr lang="sk-SK" sz="1500" b="0" i="0" baseline="0" dirty="0">
              <a:latin typeface="Arial" panose="020B0604020202020204" pitchFamily="34" charset="0"/>
              <a:cs typeface="Arial" panose="020B0604020202020204" pitchFamily="34" charset="0"/>
            </a:rPr>
            <a:t> Definuje základné hodnoty a princípy podniku.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832F3B-827B-4539-B32E-10992023CA2F}" type="parTrans" cxnId="{D8354499-A15F-4540-9CC2-11F67E1C3E18}">
      <dgm:prSet/>
      <dgm:spPr/>
      <dgm:t>
        <a:bodyPr/>
        <a:lstStyle/>
        <a:p>
          <a:endParaRPr lang="en-US"/>
        </a:p>
      </dgm:t>
    </dgm:pt>
    <dgm:pt modelId="{5BBEE42F-E014-4C21-BD30-A9E830286F3A}" type="sibTrans" cxnId="{D8354499-A15F-4540-9CC2-11F67E1C3E18}">
      <dgm:prSet/>
      <dgm:spPr/>
      <dgm:t>
        <a:bodyPr/>
        <a:lstStyle/>
        <a:p>
          <a:endParaRPr lang="en-US"/>
        </a:p>
      </dgm:t>
    </dgm:pt>
    <dgm:pt modelId="{08F0642E-3BC9-42F6-8502-2FA0393E54D3}">
      <dgm:prSet custT="1"/>
      <dgm:spPr/>
      <dgm:t>
        <a:bodyPr/>
        <a:lstStyle/>
        <a:p>
          <a:r>
            <a:rPr lang="sk-SK" sz="1500" b="1" i="0" baseline="0">
              <a:latin typeface="Arial" panose="020B0604020202020204" pitchFamily="34" charset="0"/>
              <a:cs typeface="Arial" panose="020B0604020202020204" pitchFamily="34" charset="0"/>
            </a:rPr>
            <a:t>Kódex správania (Code of Conduct):</a:t>
          </a:r>
          <a:r>
            <a:rPr lang="sk-SK" sz="1500" b="0" i="0" baseline="0">
              <a:latin typeface="Arial" panose="020B0604020202020204" pitchFamily="34" charset="0"/>
              <a:cs typeface="Arial" panose="020B0604020202020204" pitchFamily="34" charset="0"/>
            </a:rPr>
            <a:t> Zameriava sa na konkrétne pravidlá a normy správania.</a:t>
          </a:r>
          <a:endParaRPr lang="en-US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5C4AF9-0F43-42F6-8D86-9153C6253197}" type="parTrans" cxnId="{B59A8A4C-A305-485F-8C61-AF5298B9802E}">
      <dgm:prSet/>
      <dgm:spPr/>
      <dgm:t>
        <a:bodyPr/>
        <a:lstStyle/>
        <a:p>
          <a:endParaRPr lang="en-US"/>
        </a:p>
      </dgm:t>
    </dgm:pt>
    <dgm:pt modelId="{5784D10C-5297-464F-AE5C-CBDD58C21697}" type="sibTrans" cxnId="{B59A8A4C-A305-485F-8C61-AF5298B9802E}">
      <dgm:prSet/>
      <dgm:spPr/>
      <dgm:t>
        <a:bodyPr/>
        <a:lstStyle/>
        <a:p>
          <a:endParaRPr lang="en-US"/>
        </a:p>
      </dgm:t>
    </dgm:pt>
    <dgm:pt modelId="{7817F7DB-7BEC-4DFB-8F14-11030234CB17}">
      <dgm:prSet custT="1"/>
      <dgm:spPr/>
      <dgm:t>
        <a:bodyPr/>
        <a:lstStyle/>
        <a:p>
          <a:r>
            <a:rPr lang="sk-SK" sz="1500" b="1" i="0" baseline="0">
              <a:latin typeface="Arial" panose="020B0604020202020204" pitchFamily="34" charset="0"/>
              <a:cs typeface="Arial" panose="020B0604020202020204" pitchFamily="34" charset="0"/>
            </a:rPr>
            <a:t>Štruktúra etického kódexu:</a:t>
          </a:r>
          <a:endParaRPr lang="en-US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BA8316-9336-45E6-9E19-BA0E195FD8D4}" type="parTrans" cxnId="{5517B560-DFBA-49D3-9C8E-62B2D44AB04A}">
      <dgm:prSet/>
      <dgm:spPr/>
      <dgm:t>
        <a:bodyPr/>
        <a:lstStyle/>
        <a:p>
          <a:endParaRPr lang="en-US"/>
        </a:p>
      </dgm:t>
    </dgm:pt>
    <dgm:pt modelId="{BC913120-00A0-4B64-986B-51A98BAD28F7}" type="sibTrans" cxnId="{5517B560-DFBA-49D3-9C8E-62B2D44AB04A}">
      <dgm:prSet/>
      <dgm:spPr/>
      <dgm:t>
        <a:bodyPr/>
        <a:lstStyle/>
        <a:p>
          <a:endParaRPr lang="en-US"/>
        </a:p>
      </dgm:t>
    </dgm:pt>
    <dgm:pt modelId="{2798A0E6-9B33-4971-AD60-F1F3D48AE7BA}">
      <dgm:prSet custT="1"/>
      <dgm:spPr/>
      <dgm:t>
        <a:bodyPr/>
        <a:lstStyle/>
        <a:p>
          <a:r>
            <a:rPr lang="sk-SK" sz="1500" b="1" i="0" baseline="0" dirty="0">
              <a:latin typeface="Arial" panose="020B0604020202020204" pitchFamily="34" charset="0"/>
              <a:cs typeface="Arial" panose="020B0604020202020204" pitchFamily="34" charset="0"/>
            </a:rPr>
            <a:t>Úvodné vyhlásenie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AAEFC8-4BD7-4C79-9145-11F40C969DC1}" type="parTrans" cxnId="{DA03ED6C-55D2-40C8-8D2A-0E4EF448B74D}">
      <dgm:prSet/>
      <dgm:spPr/>
      <dgm:t>
        <a:bodyPr/>
        <a:lstStyle/>
        <a:p>
          <a:endParaRPr lang="en-US"/>
        </a:p>
      </dgm:t>
    </dgm:pt>
    <dgm:pt modelId="{602DFBEE-A88E-4F9E-A3E6-698FA314AF55}" type="sibTrans" cxnId="{DA03ED6C-55D2-40C8-8D2A-0E4EF448B74D}">
      <dgm:prSet/>
      <dgm:spPr/>
      <dgm:t>
        <a:bodyPr/>
        <a:lstStyle/>
        <a:p>
          <a:endParaRPr lang="en-US"/>
        </a:p>
      </dgm:t>
    </dgm:pt>
    <dgm:pt modelId="{F9B0FA14-182D-4F9C-9E1A-6F86E159AB03}">
      <dgm:prSet custT="1"/>
      <dgm:spPr/>
      <dgm:t>
        <a:bodyPr/>
        <a:lstStyle/>
        <a:p>
          <a:r>
            <a:rPr lang="sk-SK" sz="1500" b="1" i="0" baseline="0">
              <a:latin typeface="Arial" panose="020B0604020202020204" pitchFamily="34" charset="0"/>
              <a:cs typeface="Arial" panose="020B0604020202020204" pitchFamily="34" charset="0"/>
            </a:rPr>
            <a:t>Základné princípy a hodnoty</a:t>
          </a:r>
          <a:endParaRPr lang="en-US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C0C50D-82D7-41B6-94D0-F672B00A548C}" type="parTrans" cxnId="{E32CD20D-478F-47C4-82C3-661F46E7ACE6}">
      <dgm:prSet/>
      <dgm:spPr/>
      <dgm:t>
        <a:bodyPr/>
        <a:lstStyle/>
        <a:p>
          <a:endParaRPr lang="en-US"/>
        </a:p>
      </dgm:t>
    </dgm:pt>
    <dgm:pt modelId="{9098E681-2D5B-49AF-B517-93FF34C2F9E2}" type="sibTrans" cxnId="{E32CD20D-478F-47C4-82C3-661F46E7ACE6}">
      <dgm:prSet/>
      <dgm:spPr/>
      <dgm:t>
        <a:bodyPr/>
        <a:lstStyle/>
        <a:p>
          <a:endParaRPr lang="en-US"/>
        </a:p>
      </dgm:t>
    </dgm:pt>
    <dgm:pt modelId="{88C769F5-F02F-436B-9338-0AEC9DED80D9}">
      <dgm:prSet custT="1"/>
      <dgm:spPr/>
      <dgm:t>
        <a:bodyPr/>
        <a:lstStyle/>
        <a:p>
          <a:r>
            <a:rPr lang="sk-SK" sz="1500" b="1" i="0" baseline="0">
              <a:latin typeface="Arial" panose="020B0604020202020204" pitchFamily="34" charset="0"/>
              <a:cs typeface="Arial" panose="020B0604020202020204" pitchFamily="34" charset="0"/>
            </a:rPr>
            <a:t>Konkrétne pokyny pre správanie</a:t>
          </a:r>
          <a:endParaRPr lang="en-US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0E1A7-3933-4B1B-A2F1-ED3B25314009}" type="parTrans" cxnId="{46621875-1BA5-4E86-8705-BACF8731D4A1}">
      <dgm:prSet/>
      <dgm:spPr/>
      <dgm:t>
        <a:bodyPr/>
        <a:lstStyle/>
        <a:p>
          <a:endParaRPr lang="en-US"/>
        </a:p>
      </dgm:t>
    </dgm:pt>
    <dgm:pt modelId="{2FDCFC2F-596F-4EBD-91F1-5BB293F524D1}" type="sibTrans" cxnId="{46621875-1BA5-4E86-8705-BACF8731D4A1}">
      <dgm:prSet/>
      <dgm:spPr/>
      <dgm:t>
        <a:bodyPr/>
        <a:lstStyle/>
        <a:p>
          <a:endParaRPr lang="en-US"/>
        </a:p>
      </dgm:t>
    </dgm:pt>
    <dgm:pt modelId="{566B071A-F357-4665-BFB0-9BB41A44EAC2}">
      <dgm:prSet custT="1"/>
      <dgm:spPr/>
      <dgm:t>
        <a:bodyPr/>
        <a:lstStyle/>
        <a:p>
          <a:r>
            <a:rPr lang="sk-SK" sz="1500" b="1" i="0" baseline="0">
              <a:latin typeface="Arial" panose="020B0604020202020204" pitchFamily="34" charset="0"/>
              <a:cs typeface="Arial" panose="020B0604020202020204" pitchFamily="34" charset="0"/>
            </a:rPr>
            <a:t>Postupy pri riešení etických dilemat</a:t>
          </a:r>
          <a:endParaRPr lang="en-US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673861-8E20-4FA8-9B36-4FFE1C1E063E}" type="parTrans" cxnId="{748D0CF1-602F-4473-A547-F076AB36E6BD}">
      <dgm:prSet/>
      <dgm:spPr/>
      <dgm:t>
        <a:bodyPr/>
        <a:lstStyle/>
        <a:p>
          <a:endParaRPr lang="en-US"/>
        </a:p>
      </dgm:t>
    </dgm:pt>
    <dgm:pt modelId="{99FAA8C5-E848-4E15-AC8A-96B9C0306D76}" type="sibTrans" cxnId="{748D0CF1-602F-4473-A547-F076AB36E6BD}">
      <dgm:prSet/>
      <dgm:spPr/>
      <dgm:t>
        <a:bodyPr/>
        <a:lstStyle/>
        <a:p>
          <a:endParaRPr lang="en-US"/>
        </a:p>
      </dgm:t>
    </dgm:pt>
    <dgm:pt modelId="{2519B9B9-49B9-445A-AB80-92BC18FE543C}">
      <dgm:prSet custT="1"/>
      <dgm:spPr/>
      <dgm:t>
        <a:bodyPr/>
        <a:lstStyle/>
        <a:p>
          <a:r>
            <a:rPr lang="sk-SK" sz="1500" b="1" i="0" baseline="0">
              <a:latin typeface="Arial" panose="020B0604020202020204" pitchFamily="34" charset="0"/>
              <a:cs typeface="Arial" panose="020B0604020202020204" pitchFamily="34" charset="0"/>
            </a:rPr>
            <a:t>Rozdiel medzi kódexmi:</a:t>
          </a:r>
          <a:endParaRPr lang="en-US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F8FBBD-A5AC-4885-8169-15CA9C5773CD}" type="parTrans" cxnId="{5DA89D15-B902-4001-9354-595EAA4D139D}">
      <dgm:prSet/>
      <dgm:spPr/>
      <dgm:t>
        <a:bodyPr/>
        <a:lstStyle/>
        <a:p>
          <a:endParaRPr lang="en-US"/>
        </a:p>
      </dgm:t>
    </dgm:pt>
    <dgm:pt modelId="{BFFD3A0A-A3A7-4318-A2AA-E1A8CB86E078}" type="sibTrans" cxnId="{5DA89D15-B902-4001-9354-595EAA4D139D}">
      <dgm:prSet/>
      <dgm:spPr/>
      <dgm:t>
        <a:bodyPr/>
        <a:lstStyle/>
        <a:p>
          <a:endParaRPr lang="en-US"/>
        </a:p>
      </dgm:t>
    </dgm:pt>
    <dgm:pt modelId="{8F2E56F1-BA89-45B9-998E-05267500C86C}">
      <dgm:prSet custT="1"/>
      <dgm:spPr/>
      <dgm:t>
        <a:bodyPr/>
        <a:lstStyle/>
        <a:p>
          <a:r>
            <a:rPr lang="sk-SK" sz="1500" b="1" i="0" baseline="0" dirty="0">
              <a:latin typeface="Arial" panose="020B0604020202020204" pitchFamily="34" charset="0"/>
              <a:cs typeface="Arial" panose="020B0604020202020204" pitchFamily="34" charset="0"/>
            </a:rPr>
            <a:t>Etický kódex:</a:t>
          </a:r>
          <a:r>
            <a:rPr lang="sk-SK" sz="1500" b="0" i="0" baseline="0" dirty="0">
              <a:latin typeface="Arial" panose="020B0604020202020204" pitchFamily="34" charset="0"/>
              <a:cs typeface="Arial" panose="020B0604020202020204" pitchFamily="34" charset="0"/>
            </a:rPr>
            <a:t> Všeobecný, zameraný na hodnoty.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F5783A-2313-492A-8CBE-9BC98756AC38}" type="parTrans" cxnId="{4F833B81-9195-4B43-8CBF-F18520A0DB39}">
      <dgm:prSet/>
      <dgm:spPr/>
      <dgm:t>
        <a:bodyPr/>
        <a:lstStyle/>
        <a:p>
          <a:endParaRPr lang="en-US"/>
        </a:p>
      </dgm:t>
    </dgm:pt>
    <dgm:pt modelId="{0CE7A6DA-8A71-4AE8-81A1-DDC5E96127FE}" type="sibTrans" cxnId="{4F833B81-9195-4B43-8CBF-F18520A0DB39}">
      <dgm:prSet/>
      <dgm:spPr/>
      <dgm:t>
        <a:bodyPr/>
        <a:lstStyle/>
        <a:p>
          <a:endParaRPr lang="en-US"/>
        </a:p>
      </dgm:t>
    </dgm:pt>
    <dgm:pt modelId="{9E39B985-424C-4C80-BD6E-D21574FA3883}">
      <dgm:prSet custT="1"/>
      <dgm:spPr/>
      <dgm:t>
        <a:bodyPr/>
        <a:lstStyle/>
        <a:p>
          <a:r>
            <a:rPr lang="sk-SK" sz="1500" b="1" i="0" baseline="0">
              <a:latin typeface="Arial" panose="020B0604020202020204" pitchFamily="34" charset="0"/>
              <a:cs typeface="Arial" panose="020B0604020202020204" pitchFamily="34" charset="0"/>
            </a:rPr>
            <a:t>Kódex správania:</a:t>
          </a:r>
          <a:r>
            <a:rPr lang="sk-SK" sz="1500" b="0" i="0" baseline="0">
              <a:latin typeface="Arial" panose="020B0604020202020204" pitchFamily="34" charset="0"/>
              <a:cs typeface="Arial" panose="020B0604020202020204" pitchFamily="34" charset="0"/>
            </a:rPr>
            <a:t> Konkrétne pokyny na každodenné rozhodovanie.</a:t>
          </a:r>
          <a:endParaRPr lang="en-US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202B49-21A3-47F9-B98A-D7F76E920CA2}" type="parTrans" cxnId="{BFC75355-1F98-49F5-8ED8-A85FE5D674C9}">
      <dgm:prSet/>
      <dgm:spPr/>
      <dgm:t>
        <a:bodyPr/>
        <a:lstStyle/>
        <a:p>
          <a:endParaRPr lang="en-US"/>
        </a:p>
      </dgm:t>
    </dgm:pt>
    <dgm:pt modelId="{0925E5EB-E278-41DD-B6AD-261A237EDAD3}" type="sibTrans" cxnId="{BFC75355-1F98-49F5-8ED8-A85FE5D674C9}">
      <dgm:prSet/>
      <dgm:spPr/>
      <dgm:t>
        <a:bodyPr/>
        <a:lstStyle/>
        <a:p>
          <a:endParaRPr lang="en-US"/>
        </a:p>
      </dgm:t>
    </dgm:pt>
    <dgm:pt modelId="{3248BF37-7CCE-4C8C-B4D5-A5357A96459A}">
      <dgm:prSet custT="1"/>
      <dgm:spPr/>
      <dgm:t>
        <a:bodyPr/>
        <a:lstStyle/>
        <a:p>
          <a:r>
            <a:rPr lang="sk-SK" sz="1500" b="1" i="0" baseline="0">
              <a:latin typeface="Arial" panose="020B0604020202020204" pitchFamily="34" charset="0"/>
              <a:cs typeface="Arial" panose="020B0604020202020204" pitchFamily="34" charset="0"/>
            </a:rPr>
            <a:t>Implementácia:</a:t>
          </a:r>
          <a:endParaRPr lang="en-US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8BE8B9-7D0E-4EF8-8F7E-ABB7B7FD1531}" type="parTrans" cxnId="{04666D0D-4A26-4331-8077-1B73581E80F3}">
      <dgm:prSet/>
      <dgm:spPr/>
      <dgm:t>
        <a:bodyPr/>
        <a:lstStyle/>
        <a:p>
          <a:endParaRPr lang="en-US"/>
        </a:p>
      </dgm:t>
    </dgm:pt>
    <dgm:pt modelId="{5D27E8E1-5149-4BAE-A0E5-97D864D2234E}" type="sibTrans" cxnId="{04666D0D-4A26-4331-8077-1B73581E80F3}">
      <dgm:prSet/>
      <dgm:spPr/>
      <dgm:t>
        <a:bodyPr/>
        <a:lstStyle/>
        <a:p>
          <a:endParaRPr lang="en-US"/>
        </a:p>
      </dgm:t>
    </dgm:pt>
    <dgm:pt modelId="{9D1B94E0-E935-4FCC-ABC8-8852E12F47CC}">
      <dgm:prSet custT="1"/>
      <dgm:spPr/>
      <dgm:t>
        <a:bodyPr/>
        <a:lstStyle/>
        <a:p>
          <a:r>
            <a:rPr lang="sk-SK" sz="1500" b="1" i="0" baseline="0" dirty="0">
              <a:latin typeface="Arial" panose="020B0604020202020204" pitchFamily="34" charset="0"/>
              <a:cs typeface="Arial" panose="020B0604020202020204" pitchFamily="34" charset="0"/>
            </a:rPr>
            <a:t>Prepojenie:</a:t>
          </a:r>
          <a:r>
            <a:rPr lang="sk-SK" sz="1500" b="0" i="0" baseline="0" dirty="0">
              <a:latin typeface="Arial" panose="020B0604020202020204" pitchFamily="34" charset="0"/>
              <a:cs typeface="Arial" panose="020B0604020202020204" pitchFamily="34" charset="0"/>
            </a:rPr>
            <a:t> Etické kódexy by mali byť súčasťou pracovných zmlúv a interných predpisov.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C70FA2-36DA-406B-9E44-97BAD1107341}" type="parTrans" cxnId="{4C65B1B2-AC23-44E1-AB4F-26CDEDA46A71}">
      <dgm:prSet/>
      <dgm:spPr/>
      <dgm:t>
        <a:bodyPr/>
        <a:lstStyle/>
        <a:p>
          <a:endParaRPr lang="en-US"/>
        </a:p>
      </dgm:t>
    </dgm:pt>
    <dgm:pt modelId="{D4F2615D-20FE-41E6-8A7D-7F32658F6CB7}" type="sibTrans" cxnId="{4C65B1B2-AC23-44E1-AB4F-26CDEDA46A71}">
      <dgm:prSet/>
      <dgm:spPr/>
      <dgm:t>
        <a:bodyPr/>
        <a:lstStyle/>
        <a:p>
          <a:endParaRPr lang="en-US"/>
        </a:p>
      </dgm:t>
    </dgm:pt>
    <dgm:pt modelId="{3E15AB49-6D0C-4200-814A-EB69C0968951}">
      <dgm:prSet custT="1"/>
      <dgm:spPr/>
      <dgm:t>
        <a:bodyPr/>
        <a:lstStyle/>
        <a:p>
          <a:r>
            <a:rPr lang="sk-SK" sz="1500" b="1" i="0" baseline="0" dirty="0">
              <a:latin typeface="Arial" panose="020B0604020202020204" pitchFamily="34" charset="0"/>
              <a:cs typeface="Arial" panose="020B0604020202020204" pitchFamily="34" charset="0"/>
            </a:rPr>
            <a:t>Cieľ:</a:t>
          </a:r>
          <a:r>
            <a:rPr lang="sk-SK" sz="1500" b="0" i="0" baseline="0" dirty="0">
              <a:latin typeface="Arial" panose="020B0604020202020204" pitchFamily="34" charset="0"/>
              <a:cs typeface="Arial" panose="020B0604020202020204" pitchFamily="34" charset="0"/>
            </a:rPr>
            <a:t> Zabezpečiť, aby etické správanie bolo povinnosťou pre všetkých zamestnancov.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690376-4E5D-4BB6-AFAD-C8A396D068B5}" type="parTrans" cxnId="{CA21C8EC-17E2-47D8-8F08-A7143B020168}">
      <dgm:prSet/>
      <dgm:spPr/>
      <dgm:t>
        <a:bodyPr/>
        <a:lstStyle/>
        <a:p>
          <a:endParaRPr lang="en-US"/>
        </a:p>
      </dgm:t>
    </dgm:pt>
    <dgm:pt modelId="{B08BB305-F5FA-4A64-8614-533CCC1984EF}" type="sibTrans" cxnId="{CA21C8EC-17E2-47D8-8F08-A7143B020168}">
      <dgm:prSet/>
      <dgm:spPr/>
      <dgm:t>
        <a:bodyPr/>
        <a:lstStyle/>
        <a:p>
          <a:endParaRPr lang="en-US"/>
        </a:p>
      </dgm:t>
    </dgm:pt>
    <dgm:pt modelId="{66A0C037-5F4E-4B6B-BE1E-15FAA10F00A6}" type="pres">
      <dgm:prSet presAssocID="{80B00334-DC92-4FC3-8AA4-A403363579AD}" presName="diagram" presStyleCnt="0">
        <dgm:presLayoutVars>
          <dgm:dir/>
          <dgm:resizeHandles val="exact"/>
        </dgm:presLayoutVars>
      </dgm:prSet>
      <dgm:spPr/>
    </dgm:pt>
    <dgm:pt modelId="{4684C16A-260C-40C8-A228-CF8C2BDB6185}" type="pres">
      <dgm:prSet presAssocID="{1605E7C4-D849-4650-9CB6-3BFE720B93EB}" presName="node" presStyleLbl="node1" presStyleIdx="0" presStyleCnt="6">
        <dgm:presLayoutVars>
          <dgm:bulletEnabled val="1"/>
        </dgm:presLayoutVars>
      </dgm:prSet>
      <dgm:spPr/>
    </dgm:pt>
    <dgm:pt modelId="{0CA478F8-CC58-482E-ABF4-4A4713B2AAEB}" type="pres">
      <dgm:prSet presAssocID="{DFCEBDF3-4ABB-470F-B0AB-6DB884999355}" presName="sibTrans" presStyleCnt="0"/>
      <dgm:spPr/>
    </dgm:pt>
    <dgm:pt modelId="{9D57FE56-B6B6-4491-AEA3-E3F4F5F94A29}" type="pres">
      <dgm:prSet presAssocID="{6622209F-E2D9-469D-9515-93D2634C8ED0}" presName="node" presStyleLbl="node1" presStyleIdx="1" presStyleCnt="6">
        <dgm:presLayoutVars>
          <dgm:bulletEnabled val="1"/>
        </dgm:presLayoutVars>
      </dgm:prSet>
      <dgm:spPr/>
    </dgm:pt>
    <dgm:pt modelId="{EE204835-0E55-46D6-9542-30C94B9E12B7}" type="pres">
      <dgm:prSet presAssocID="{62E0071C-329D-4E7D-A4E5-0D6E1EF50549}" presName="sibTrans" presStyleCnt="0"/>
      <dgm:spPr/>
    </dgm:pt>
    <dgm:pt modelId="{3011E046-696F-42A4-812B-0F631BDCBC4D}" type="pres">
      <dgm:prSet presAssocID="{4215608C-769E-4EC9-BDAE-A595CB4E579C}" presName="node" presStyleLbl="node1" presStyleIdx="2" presStyleCnt="6">
        <dgm:presLayoutVars>
          <dgm:bulletEnabled val="1"/>
        </dgm:presLayoutVars>
      </dgm:prSet>
      <dgm:spPr/>
    </dgm:pt>
    <dgm:pt modelId="{32F6AA3D-5349-44D3-97EB-0EE1C191574A}" type="pres">
      <dgm:prSet presAssocID="{43224211-46DE-4271-9431-8D7BE4FF5C5C}" presName="sibTrans" presStyleCnt="0"/>
      <dgm:spPr/>
    </dgm:pt>
    <dgm:pt modelId="{31F75BA3-2D39-4D9E-8B49-355737D46DB4}" type="pres">
      <dgm:prSet presAssocID="{7817F7DB-7BEC-4DFB-8F14-11030234CB17}" presName="node" presStyleLbl="node1" presStyleIdx="3" presStyleCnt="6">
        <dgm:presLayoutVars>
          <dgm:bulletEnabled val="1"/>
        </dgm:presLayoutVars>
      </dgm:prSet>
      <dgm:spPr/>
    </dgm:pt>
    <dgm:pt modelId="{653D2902-93F7-4363-929C-46C743902AD3}" type="pres">
      <dgm:prSet presAssocID="{BC913120-00A0-4B64-986B-51A98BAD28F7}" presName="sibTrans" presStyleCnt="0"/>
      <dgm:spPr/>
    </dgm:pt>
    <dgm:pt modelId="{51371653-B80E-458F-8B29-55EF1432E54D}" type="pres">
      <dgm:prSet presAssocID="{2519B9B9-49B9-445A-AB80-92BC18FE543C}" presName="node" presStyleLbl="node1" presStyleIdx="4" presStyleCnt="6">
        <dgm:presLayoutVars>
          <dgm:bulletEnabled val="1"/>
        </dgm:presLayoutVars>
      </dgm:prSet>
      <dgm:spPr/>
    </dgm:pt>
    <dgm:pt modelId="{EA4FC76E-36B5-4CE3-905E-2F6761448C3E}" type="pres">
      <dgm:prSet presAssocID="{BFFD3A0A-A3A7-4318-A2AA-E1A8CB86E078}" presName="sibTrans" presStyleCnt="0"/>
      <dgm:spPr/>
    </dgm:pt>
    <dgm:pt modelId="{F32054CF-6AAA-4693-8738-22347F700F35}" type="pres">
      <dgm:prSet presAssocID="{3248BF37-7CCE-4C8C-B4D5-A5357A96459A}" presName="node" presStyleLbl="node1" presStyleIdx="5" presStyleCnt="6">
        <dgm:presLayoutVars>
          <dgm:bulletEnabled val="1"/>
        </dgm:presLayoutVars>
      </dgm:prSet>
      <dgm:spPr/>
    </dgm:pt>
  </dgm:ptLst>
  <dgm:cxnLst>
    <dgm:cxn modelId="{BA93C309-0317-4068-AFD7-E370FE3AB88D}" type="presOf" srcId="{566B071A-F357-4665-BFB0-9BB41A44EAC2}" destId="{31F75BA3-2D39-4D9E-8B49-355737D46DB4}" srcOrd="0" destOrd="4" presId="urn:microsoft.com/office/officeart/2005/8/layout/default"/>
    <dgm:cxn modelId="{F3DF870A-C5CA-4A36-89A7-D15C9A74C375}" srcId="{6622209F-E2D9-469D-9515-93D2634C8ED0}" destId="{75722B65-9E28-49C2-85FE-D62E15E07943}" srcOrd="0" destOrd="0" parTransId="{2C9F8C72-55E9-4CB9-9CD2-A64AD4D52ED8}" sibTransId="{9F9E6BC1-6875-4ECA-865D-9F7E4CE0211B}"/>
    <dgm:cxn modelId="{04666D0D-4A26-4331-8077-1B73581E80F3}" srcId="{80B00334-DC92-4FC3-8AA4-A403363579AD}" destId="{3248BF37-7CCE-4C8C-B4D5-A5357A96459A}" srcOrd="5" destOrd="0" parTransId="{2D8BE8B9-7D0E-4EF8-8F7E-ABB7B7FD1531}" sibTransId="{5D27E8E1-5149-4BAE-A0E5-97D864D2234E}"/>
    <dgm:cxn modelId="{E32CD20D-478F-47C4-82C3-661F46E7ACE6}" srcId="{7817F7DB-7BEC-4DFB-8F14-11030234CB17}" destId="{F9B0FA14-182D-4F9C-9E1A-6F86E159AB03}" srcOrd="1" destOrd="0" parTransId="{00C0C50D-82D7-41B6-94D0-F672B00A548C}" sibTransId="{9098E681-2D5B-49AF-B517-93FF34C2F9E2}"/>
    <dgm:cxn modelId="{5DA89D15-B902-4001-9354-595EAA4D139D}" srcId="{80B00334-DC92-4FC3-8AA4-A403363579AD}" destId="{2519B9B9-49B9-445A-AB80-92BC18FE543C}" srcOrd="4" destOrd="0" parTransId="{E1F8FBBD-A5AC-4885-8169-15CA9C5773CD}" sibTransId="{BFFD3A0A-A3A7-4318-A2AA-E1A8CB86E078}"/>
    <dgm:cxn modelId="{78F08E28-6995-4897-84B2-8EAE342F7F92}" type="presOf" srcId="{75722B65-9E28-49C2-85FE-D62E15E07943}" destId="{9D57FE56-B6B6-4491-AEA3-E3F4F5F94A29}" srcOrd="0" destOrd="1" presId="urn:microsoft.com/office/officeart/2005/8/layout/default"/>
    <dgm:cxn modelId="{AF55EE30-B7D5-4FEE-BAAE-CC7FCC8B3F40}" srcId="{80B00334-DC92-4FC3-8AA4-A403363579AD}" destId="{4215608C-769E-4EC9-BDAE-A595CB4E579C}" srcOrd="2" destOrd="0" parTransId="{5FA38D98-3022-49C8-99DB-0BF24A55491B}" sibTransId="{43224211-46DE-4271-9431-8D7BE4FF5C5C}"/>
    <dgm:cxn modelId="{102F6840-2521-4BA1-9840-9ADBF818768E}" type="presOf" srcId="{1605E7C4-D849-4650-9CB6-3BFE720B93EB}" destId="{4684C16A-260C-40C8-A228-CF8C2BDB6185}" srcOrd="0" destOrd="0" presId="urn:microsoft.com/office/officeart/2005/8/layout/default"/>
    <dgm:cxn modelId="{E90EB040-8D5C-435B-BEE6-FD860763B324}" type="presOf" srcId="{80B00334-DC92-4FC3-8AA4-A403363579AD}" destId="{66A0C037-5F4E-4B6B-BE1E-15FAA10F00A6}" srcOrd="0" destOrd="0" presId="urn:microsoft.com/office/officeart/2005/8/layout/default"/>
    <dgm:cxn modelId="{03D7695B-63A6-414A-8BB2-26CD09BFA6E3}" type="presOf" srcId="{88C769F5-F02F-436B-9338-0AEC9DED80D9}" destId="{31F75BA3-2D39-4D9E-8B49-355737D46DB4}" srcOrd="0" destOrd="3" presId="urn:microsoft.com/office/officeart/2005/8/layout/default"/>
    <dgm:cxn modelId="{6D11FE5F-A81C-490F-8EFB-2BA3705B743C}" srcId="{80B00334-DC92-4FC3-8AA4-A403363579AD}" destId="{6622209F-E2D9-469D-9515-93D2634C8ED0}" srcOrd="1" destOrd="0" parTransId="{7508C7E4-71C5-4776-8944-44F11EFB5228}" sibTransId="{62E0071C-329D-4E7D-A4E5-0D6E1EF50549}"/>
    <dgm:cxn modelId="{5517B560-DFBA-49D3-9C8E-62B2D44AB04A}" srcId="{80B00334-DC92-4FC3-8AA4-A403363579AD}" destId="{7817F7DB-7BEC-4DFB-8F14-11030234CB17}" srcOrd="3" destOrd="0" parTransId="{04BA8316-9336-45E6-9E19-BA0E195FD8D4}" sibTransId="{BC913120-00A0-4B64-986B-51A98BAD28F7}"/>
    <dgm:cxn modelId="{B7858363-012C-4975-B8AE-A591B484902E}" type="presOf" srcId="{4215608C-769E-4EC9-BDAE-A595CB4E579C}" destId="{3011E046-696F-42A4-812B-0F631BDCBC4D}" srcOrd="0" destOrd="0" presId="urn:microsoft.com/office/officeart/2005/8/layout/default"/>
    <dgm:cxn modelId="{2C189343-C8E9-44AC-A5BF-C01854F3870D}" srcId="{80B00334-DC92-4FC3-8AA4-A403363579AD}" destId="{1605E7C4-D849-4650-9CB6-3BFE720B93EB}" srcOrd="0" destOrd="0" parTransId="{D1D98951-487D-4502-B3FE-22F08BD5B552}" sibTransId="{DFCEBDF3-4ABB-470F-B0AB-6DB884999355}"/>
    <dgm:cxn modelId="{4E9C6646-F197-4A5D-A741-7C76BDDA2F8C}" type="presOf" srcId="{08F0642E-3BC9-42F6-8502-2FA0393E54D3}" destId="{3011E046-696F-42A4-812B-0F631BDCBC4D}" srcOrd="0" destOrd="2" presId="urn:microsoft.com/office/officeart/2005/8/layout/default"/>
    <dgm:cxn modelId="{B59A8A4C-A305-485F-8C61-AF5298B9802E}" srcId="{4215608C-769E-4EC9-BDAE-A595CB4E579C}" destId="{08F0642E-3BC9-42F6-8502-2FA0393E54D3}" srcOrd="1" destOrd="0" parTransId="{2E5C4AF9-0F43-42F6-8D86-9153C6253197}" sibTransId="{5784D10C-5297-464F-AE5C-CBDD58C21697}"/>
    <dgm:cxn modelId="{DA03ED6C-55D2-40C8-8D2A-0E4EF448B74D}" srcId="{7817F7DB-7BEC-4DFB-8F14-11030234CB17}" destId="{2798A0E6-9B33-4971-AD60-F1F3D48AE7BA}" srcOrd="0" destOrd="0" parTransId="{B2AAEFC8-4BD7-4C79-9145-11F40C969DC1}" sibTransId="{602DFBEE-A88E-4F9E-A3E6-698FA314AF55}"/>
    <dgm:cxn modelId="{E6C2646D-5288-4B30-AF12-42620971396A}" type="presOf" srcId="{DB9C0E53-10F3-4B39-8B17-5FE365604051}" destId="{3011E046-696F-42A4-812B-0F631BDCBC4D}" srcOrd="0" destOrd="1" presId="urn:microsoft.com/office/officeart/2005/8/layout/default"/>
    <dgm:cxn modelId="{795CEA52-AB7E-46C2-BAD0-3D9444416F4A}" type="presOf" srcId="{2798A0E6-9B33-4971-AD60-F1F3D48AE7BA}" destId="{31F75BA3-2D39-4D9E-8B49-355737D46DB4}" srcOrd="0" destOrd="1" presId="urn:microsoft.com/office/officeart/2005/8/layout/default"/>
    <dgm:cxn modelId="{46621875-1BA5-4E86-8705-BACF8731D4A1}" srcId="{7817F7DB-7BEC-4DFB-8F14-11030234CB17}" destId="{88C769F5-F02F-436B-9338-0AEC9DED80D9}" srcOrd="2" destOrd="0" parTransId="{C950E1A7-3933-4B1B-A2F1-ED3B25314009}" sibTransId="{2FDCFC2F-596F-4EBD-91F1-5BB293F524D1}"/>
    <dgm:cxn modelId="{BFC75355-1F98-49F5-8ED8-A85FE5D674C9}" srcId="{2519B9B9-49B9-445A-AB80-92BC18FE543C}" destId="{9E39B985-424C-4C80-BD6E-D21574FA3883}" srcOrd="1" destOrd="0" parTransId="{48202B49-21A3-47F9-B98A-D7F76E920CA2}" sibTransId="{0925E5EB-E278-41DD-B6AD-261A237EDAD3}"/>
    <dgm:cxn modelId="{2ACF1357-0DCA-4973-923B-4EC05AE0B1A3}" type="presOf" srcId="{F9B0FA14-182D-4F9C-9E1A-6F86E159AB03}" destId="{31F75BA3-2D39-4D9E-8B49-355737D46DB4}" srcOrd="0" destOrd="2" presId="urn:microsoft.com/office/officeart/2005/8/layout/default"/>
    <dgm:cxn modelId="{D6AE2A58-373A-4ED4-A580-DFBD5923F979}" srcId="{1605E7C4-D849-4650-9CB6-3BFE720B93EB}" destId="{BE17F48E-2944-4D2F-8D16-A6F4E7BB4E3D}" srcOrd="1" destOrd="0" parTransId="{37D7A27E-52AC-433F-8125-6D826317A064}" sibTransId="{7810EEA4-CF78-4B81-B7C7-F9F8A71BC25C}"/>
    <dgm:cxn modelId="{4F833B81-9195-4B43-8CBF-F18520A0DB39}" srcId="{2519B9B9-49B9-445A-AB80-92BC18FE543C}" destId="{8F2E56F1-BA89-45B9-998E-05267500C86C}" srcOrd="0" destOrd="0" parTransId="{58F5783A-2313-492A-8CBE-9BC98756AC38}" sibTransId="{0CE7A6DA-8A71-4AE8-81A1-DDC5E96127FE}"/>
    <dgm:cxn modelId="{25F92184-0DE3-4D07-8749-78134F4B1BD7}" type="presOf" srcId="{8F2E56F1-BA89-45B9-998E-05267500C86C}" destId="{51371653-B80E-458F-8B29-55EF1432E54D}" srcOrd="0" destOrd="1" presId="urn:microsoft.com/office/officeart/2005/8/layout/default"/>
    <dgm:cxn modelId="{F0236587-2794-4C3D-B5E9-43B2BA82B543}" type="presOf" srcId="{3E15AB49-6D0C-4200-814A-EB69C0968951}" destId="{F32054CF-6AAA-4693-8738-22347F700F35}" srcOrd="0" destOrd="2" presId="urn:microsoft.com/office/officeart/2005/8/layout/default"/>
    <dgm:cxn modelId="{FB2AB58B-107B-4614-88C2-69F3E0E5D716}" srcId="{1605E7C4-D849-4650-9CB6-3BFE720B93EB}" destId="{70066ACB-1AE6-4BBD-B8E4-4887377A4A12}" srcOrd="0" destOrd="0" parTransId="{BB0F1A30-BD69-4F03-A0C7-047FD2642F0A}" sibTransId="{3386EB23-BD56-411A-B1C6-1B377A5AF1D2}"/>
    <dgm:cxn modelId="{D8354499-A15F-4540-9CC2-11F67E1C3E18}" srcId="{4215608C-769E-4EC9-BDAE-A595CB4E579C}" destId="{DB9C0E53-10F3-4B39-8B17-5FE365604051}" srcOrd="0" destOrd="0" parTransId="{A1832F3B-827B-4539-B32E-10992023CA2F}" sibTransId="{5BBEE42F-E014-4C21-BD30-A9E830286F3A}"/>
    <dgm:cxn modelId="{4C65B1B2-AC23-44E1-AB4F-26CDEDA46A71}" srcId="{3248BF37-7CCE-4C8C-B4D5-A5357A96459A}" destId="{9D1B94E0-E935-4FCC-ABC8-8852E12F47CC}" srcOrd="0" destOrd="0" parTransId="{FFC70FA2-36DA-406B-9E44-97BAD1107341}" sibTransId="{D4F2615D-20FE-41E6-8A7D-7F32658F6CB7}"/>
    <dgm:cxn modelId="{F1C244B4-1E20-4D42-B7DF-A684B108D9D8}" type="presOf" srcId="{9D1B94E0-E935-4FCC-ABC8-8852E12F47CC}" destId="{F32054CF-6AAA-4693-8738-22347F700F35}" srcOrd="0" destOrd="1" presId="urn:microsoft.com/office/officeart/2005/8/layout/default"/>
    <dgm:cxn modelId="{620143B6-E212-4D17-B6FF-AD292B006EEF}" type="presOf" srcId="{3248BF37-7CCE-4C8C-B4D5-A5357A96459A}" destId="{F32054CF-6AAA-4693-8738-22347F700F35}" srcOrd="0" destOrd="0" presId="urn:microsoft.com/office/officeart/2005/8/layout/default"/>
    <dgm:cxn modelId="{A230A6BE-AF12-4E2E-8950-308EAD37AAC3}" type="presOf" srcId="{6622209F-E2D9-469D-9515-93D2634C8ED0}" destId="{9D57FE56-B6B6-4491-AEA3-E3F4F5F94A29}" srcOrd="0" destOrd="0" presId="urn:microsoft.com/office/officeart/2005/8/layout/default"/>
    <dgm:cxn modelId="{AC4B0FC4-FD28-4F54-812D-812254B13148}" type="presOf" srcId="{BE17F48E-2944-4D2F-8D16-A6F4E7BB4E3D}" destId="{4684C16A-260C-40C8-A228-CF8C2BDB6185}" srcOrd="0" destOrd="2" presId="urn:microsoft.com/office/officeart/2005/8/layout/default"/>
    <dgm:cxn modelId="{143EA3E7-EB49-4717-AC6D-303C9B9346DE}" type="presOf" srcId="{2519B9B9-49B9-445A-AB80-92BC18FE543C}" destId="{51371653-B80E-458F-8B29-55EF1432E54D}" srcOrd="0" destOrd="0" presId="urn:microsoft.com/office/officeart/2005/8/layout/default"/>
    <dgm:cxn modelId="{CA21C8EC-17E2-47D8-8F08-A7143B020168}" srcId="{3248BF37-7CCE-4C8C-B4D5-A5357A96459A}" destId="{3E15AB49-6D0C-4200-814A-EB69C0968951}" srcOrd="1" destOrd="0" parTransId="{8B690376-4E5D-4BB6-AFAD-C8A396D068B5}" sibTransId="{B08BB305-F5FA-4A64-8614-533CCC1984EF}"/>
    <dgm:cxn modelId="{748D0CF1-602F-4473-A547-F076AB36E6BD}" srcId="{7817F7DB-7BEC-4DFB-8F14-11030234CB17}" destId="{566B071A-F357-4665-BFB0-9BB41A44EAC2}" srcOrd="3" destOrd="0" parTransId="{86673861-8E20-4FA8-9B36-4FFE1C1E063E}" sibTransId="{99FAA8C5-E848-4E15-AC8A-96B9C0306D76}"/>
    <dgm:cxn modelId="{56972BF3-D9C5-4834-AADD-35912ABA7806}" type="presOf" srcId="{9E39B985-424C-4C80-BD6E-D21574FA3883}" destId="{51371653-B80E-458F-8B29-55EF1432E54D}" srcOrd="0" destOrd="2" presId="urn:microsoft.com/office/officeart/2005/8/layout/default"/>
    <dgm:cxn modelId="{114930F3-D0AB-447C-8A6B-B32BCE900B37}" type="presOf" srcId="{70066ACB-1AE6-4BBD-B8E4-4887377A4A12}" destId="{4684C16A-260C-40C8-A228-CF8C2BDB6185}" srcOrd="0" destOrd="1" presId="urn:microsoft.com/office/officeart/2005/8/layout/default"/>
    <dgm:cxn modelId="{72D69AFD-2869-4E98-BEB8-00429FF3BDC3}" type="presOf" srcId="{7817F7DB-7BEC-4DFB-8F14-11030234CB17}" destId="{31F75BA3-2D39-4D9E-8B49-355737D46DB4}" srcOrd="0" destOrd="0" presId="urn:microsoft.com/office/officeart/2005/8/layout/default"/>
    <dgm:cxn modelId="{A0759057-58D2-4AEC-AC70-A6818E1E85CD}" type="presParOf" srcId="{66A0C037-5F4E-4B6B-BE1E-15FAA10F00A6}" destId="{4684C16A-260C-40C8-A228-CF8C2BDB6185}" srcOrd="0" destOrd="0" presId="urn:microsoft.com/office/officeart/2005/8/layout/default"/>
    <dgm:cxn modelId="{D4C2DE3E-EAD5-4E61-95DD-50C11457D2AB}" type="presParOf" srcId="{66A0C037-5F4E-4B6B-BE1E-15FAA10F00A6}" destId="{0CA478F8-CC58-482E-ABF4-4A4713B2AAEB}" srcOrd="1" destOrd="0" presId="urn:microsoft.com/office/officeart/2005/8/layout/default"/>
    <dgm:cxn modelId="{EAFD3CE2-D58F-45A4-BACC-3D28289CCD53}" type="presParOf" srcId="{66A0C037-5F4E-4B6B-BE1E-15FAA10F00A6}" destId="{9D57FE56-B6B6-4491-AEA3-E3F4F5F94A29}" srcOrd="2" destOrd="0" presId="urn:microsoft.com/office/officeart/2005/8/layout/default"/>
    <dgm:cxn modelId="{BFDC1B70-1F35-41FD-9814-D56B9991D8D1}" type="presParOf" srcId="{66A0C037-5F4E-4B6B-BE1E-15FAA10F00A6}" destId="{EE204835-0E55-46D6-9542-30C94B9E12B7}" srcOrd="3" destOrd="0" presId="urn:microsoft.com/office/officeart/2005/8/layout/default"/>
    <dgm:cxn modelId="{EF70452B-00D2-4FA0-ADBB-C09B82EFA454}" type="presParOf" srcId="{66A0C037-5F4E-4B6B-BE1E-15FAA10F00A6}" destId="{3011E046-696F-42A4-812B-0F631BDCBC4D}" srcOrd="4" destOrd="0" presId="urn:microsoft.com/office/officeart/2005/8/layout/default"/>
    <dgm:cxn modelId="{F4A1DF3D-5DFA-481B-AA82-DC5ACF4256B9}" type="presParOf" srcId="{66A0C037-5F4E-4B6B-BE1E-15FAA10F00A6}" destId="{32F6AA3D-5349-44D3-97EB-0EE1C191574A}" srcOrd="5" destOrd="0" presId="urn:microsoft.com/office/officeart/2005/8/layout/default"/>
    <dgm:cxn modelId="{182E3198-AC6F-4D6E-B48F-52F0D0399F90}" type="presParOf" srcId="{66A0C037-5F4E-4B6B-BE1E-15FAA10F00A6}" destId="{31F75BA3-2D39-4D9E-8B49-355737D46DB4}" srcOrd="6" destOrd="0" presId="urn:microsoft.com/office/officeart/2005/8/layout/default"/>
    <dgm:cxn modelId="{C55AEE87-00FF-4B10-917F-5D4F06A7A409}" type="presParOf" srcId="{66A0C037-5F4E-4B6B-BE1E-15FAA10F00A6}" destId="{653D2902-93F7-4363-929C-46C743902AD3}" srcOrd="7" destOrd="0" presId="urn:microsoft.com/office/officeart/2005/8/layout/default"/>
    <dgm:cxn modelId="{403E50B3-6149-4010-A8FE-ABB65D1D5702}" type="presParOf" srcId="{66A0C037-5F4E-4B6B-BE1E-15FAA10F00A6}" destId="{51371653-B80E-458F-8B29-55EF1432E54D}" srcOrd="8" destOrd="0" presId="urn:microsoft.com/office/officeart/2005/8/layout/default"/>
    <dgm:cxn modelId="{29B0ECA5-8637-42E8-89B5-5F92CF17D6EB}" type="presParOf" srcId="{66A0C037-5F4E-4B6B-BE1E-15FAA10F00A6}" destId="{EA4FC76E-36B5-4CE3-905E-2F6761448C3E}" srcOrd="9" destOrd="0" presId="urn:microsoft.com/office/officeart/2005/8/layout/default"/>
    <dgm:cxn modelId="{AC613FBE-5AA6-4D87-8109-BD198EE9BB64}" type="presParOf" srcId="{66A0C037-5F4E-4B6B-BE1E-15FAA10F00A6}" destId="{F32054CF-6AAA-4693-8738-22347F700F3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D0E2817-02F0-4CE5-BC27-481A3E5B1EC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A559C3F-3C91-4F60-98E6-C3A460FD952F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Definícia ESG: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FE20D4-8F07-4F01-A138-AF52CD36E848}" type="parTrans" cxnId="{E6EAF51B-4B67-47FA-8A21-9562D9F6099E}">
      <dgm:prSet/>
      <dgm:spPr/>
      <dgm:t>
        <a:bodyPr/>
        <a:lstStyle/>
        <a:p>
          <a:endParaRPr lang="en-US"/>
        </a:p>
      </dgm:t>
    </dgm:pt>
    <dgm:pt modelId="{69D4CCD1-27B5-4A19-A644-426EA38CB11E}" type="sibTrans" cxnId="{E6EAF51B-4B67-47FA-8A21-9562D9F6099E}">
      <dgm:prSet/>
      <dgm:spPr/>
      <dgm:t>
        <a:bodyPr/>
        <a:lstStyle/>
        <a:p>
          <a:endParaRPr lang="en-US"/>
        </a:p>
      </dgm:t>
    </dgm:pt>
    <dgm:pt modelId="{28D91860-6CAC-49D3-9441-3934C742A634}">
      <dgm:prSet/>
      <dgm:spPr/>
      <dgm:t>
        <a:bodyPr/>
        <a:lstStyle/>
        <a:p>
          <a:r>
            <a:rPr lang="sk-SK" b="1" i="0" baseline="0" dirty="0" err="1">
              <a:latin typeface="Arial" panose="020B0604020202020204" pitchFamily="34" charset="0"/>
              <a:cs typeface="Arial" panose="020B0604020202020204" pitchFamily="34" charset="0"/>
            </a:rPr>
            <a:t>Environmental</a:t>
          </a:r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 (Environmentálne):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Faktory týkajúce sa vplyvu na životné prostredie (napr. znižovanie emisií).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AD1964-196C-41F3-A9D8-EAFC5595BD4D}" type="parTrans" cxnId="{0C7A5006-48CA-462B-9945-0A4981BAA5A4}">
      <dgm:prSet/>
      <dgm:spPr/>
      <dgm:t>
        <a:bodyPr/>
        <a:lstStyle/>
        <a:p>
          <a:endParaRPr lang="en-US"/>
        </a:p>
      </dgm:t>
    </dgm:pt>
    <dgm:pt modelId="{E1E9065F-CE48-4569-AA5D-E31E7F3B76D0}" type="sibTrans" cxnId="{0C7A5006-48CA-462B-9945-0A4981BAA5A4}">
      <dgm:prSet/>
      <dgm:spPr/>
      <dgm:t>
        <a:bodyPr/>
        <a:lstStyle/>
        <a:p>
          <a:endParaRPr lang="en-US"/>
        </a:p>
      </dgm:t>
    </dgm:pt>
    <dgm:pt modelId="{C8750876-1291-4608-AFFA-65F7A8AAD6BB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Social (Sociálne):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 Faktory týkajúce sa pracovných podmienok a vzťahov s komunitami.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D24137-3EE3-4642-8BEF-8F09A3AA1CA7}" type="parTrans" cxnId="{960BD42D-B00A-48E3-AFFF-FDC340D39958}">
      <dgm:prSet/>
      <dgm:spPr/>
      <dgm:t>
        <a:bodyPr/>
        <a:lstStyle/>
        <a:p>
          <a:endParaRPr lang="en-US"/>
        </a:p>
      </dgm:t>
    </dgm:pt>
    <dgm:pt modelId="{4062E8A1-B155-49A3-BE41-17E0BD8B5553}" type="sibTrans" cxnId="{960BD42D-B00A-48E3-AFFF-FDC340D39958}">
      <dgm:prSet/>
      <dgm:spPr/>
      <dgm:t>
        <a:bodyPr/>
        <a:lstStyle/>
        <a:p>
          <a:endParaRPr lang="en-US"/>
        </a:p>
      </dgm:t>
    </dgm:pt>
    <dgm:pt modelId="{0A4BDE51-75AA-468F-B62B-698FB8FB2BEF}">
      <dgm:prSet/>
      <dgm:spPr/>
      <dgm:t>
        <a:bodyPr/>
        <a:lstStyle/>
        <a:p>
          <a:r>
            <a:rPr lang="sk-SK" b="1" i="0" baseline="0" dirty="0" err="1">
              <a:latin typeface="Arial" panose="020B0604020202020204" pitchFamily="34" charset="0"/>
              <a:cs typeface="Arial" panose="020B0604020202020204" pitchFamily="34" charset="0"/>
            </a:rPr>
            <a:t>Governance</a:t>
          </a:r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 (Riadenie):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Faktory týkajúce sa spôsobu riadenia a transparentnosti.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214522-94DD-4D1C-8A8E-AA2DA901A1A6}" type="parTrans" cxnId="{CC927B78-6483-4815-96D1-C0F615ACEE0C}">
      <dgm:prSet/>
      <dgm:spPr/>
      <dgm:t>
        <a:bodyPr/>
        <a:lstStyle/>
        <a:p>
          <a:endParaRPr lang="en-US"/>
        </a:p>
      </dgm:t>
    </dgm:pt>
    <dgm:pt modelId="{940ED81A-0834-4FAA-B6C3-09B7BCBB1F97}" type="sibTrans" cxnId="{CC927B78-6483-4815-96D1-C0F615ACEE0C}">
      <dgm:prSet/>
      <dgm:spPr/>
      <dgm:t>
        <a:bodyPr/>
        <a:lstStyle/>
        <a:p>
          <a:endParaRPr lang="en-US"/>
        </a:p>
      </dgm:t>
    </dgm:pt>
    <dgm:pt modelId="{08923661-6609-4757-88B9-2C1803D7C693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Vzťah ESG a CSR: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E15D8E-1C7A-4491-B434-97025D471862}" type="parTrans" cxnId="{D4434D3B-5930-4B89-A495-686350743C4D}">
      <dgm:prSet/>
      <dgm:spPr/>
      <dgm:t>
        <a:bodyPr/>
        <a:lstStyle/>
        <a:p>
          <a:endParaRPr lang="en-US"/>
        </a:p>
      </dgm:t>
    </dgm:pt>
    <dgm:pt modelId="{F79AB51D-83DF-4516-97B7-6EA404C3CBED}" type="sibTrans" cxnId="{D4434D3B-5930-4B89-A495-686350743C4D}">
      <dgm:prSet/>
      <dgm:spPr/>
      <dgm:t>
        <a:bodyPr/>
        <a:lstStyle/>
        <a:p>
          <a:endParaRPr lang="en-US"/>
        </a:p>
      </dgm:t>
    </dgm:pt>
    <dgm:pt modelId="{135A99AC-52F7-4648-AFCB-C358F6346414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Prekrývanie: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ESG sa zameriava na merateľné kritériá a KPI, zatiaľ čo CSR je širší koncept zodpovedného podnikania.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7C484D-8A5A-4904-AA9E-E53331138176}" type="parTrans" cxnId="{35E87374-7F8A-430E-A822-56CEEC8F8191}">
      <dgm:prSet/>
      <dgm:spPr/>
      <dgm:t>
        <a:bodyPr/>
        <a:lstStyle/>
        <a:p>
          <a:endParaRPr lang="en-US"/>
        </a:p>
      </dgm:t>
    </dgm:pt>
    <dgm:pt modelId="{E96D6539-625C-433C-A762-CAF0A2F4F821}" type="sibTrans" cxnId="{35E87374-7F8A-430E-A822-56CEEC8F8191}">
      <dgm:prSet/>
      <dgm:spPr/>
      <dgm:t>
        <a:bodyPr/>
        <a:lstStyle/>
        <a:p>
          <a:endParaRPr lang="en-US"/>
        </a:p>
      </dgm:t>
    </dgm:pt>
    <dgm:pt modelId="{64D9639B-CBE3-413D-9849-13A704B9620E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Štruktúra: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 ESG poskytuje štruktúrovanejší prístup a lepšie hodnotenie výkonnosti.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DDCAFD-6B80-44FF-A8C7-18F6D75ED0AD}" type="parTrans" cxnId="{ADAA6C4D-99FC-4780-B326-5165BC2992A8}">
      <dgm:prSet/>
      <dgm:spPr/>
      <dgm:t>
        <a:bodyPr/>
        <a:lstStyle/>
        <a:p>
          <a:endParaRPr lang="en-US"/>
        </a:p>
      </dgm:t>
    </dgm:pt>
    <dgm:pt modelId="{4FF5CD1C-AE59-419A-BBFF-571DD8862BD7}" type="sibTrans" cxnId="{ADAA6C4D-99FC-4780-B326-5165BC2992A8}">
      <dgm:prSet/>
      <dgm:spPr/>
      <dgm:t>
        <a:bodyPr/>
        <a:lstStyle/>
        <a:p>
          <a:endParaRPr lang="en-US"/>
        </a:p>
      </dgm:t>
    </dgm:pt>
    <dgm:pt modelId="{1B79FB94-90F6-4B05-AAA3-7A6390A4347C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Napojenie na Európsku legislatívu: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05FAE0-D84B-4024-90CD-08BF6E3C47EE}" type="parTrans" cxnId="{D2A9B64A-0A4B-4EFF-A5FF-2BC9054D6B12}">
      <dgm:prSet/>
      <dgm:spPr/>
      <dgm:t>
        <a:bodyPr/>
        <a:lstStyle/>
        <a:p>
          <a:endParaRPr lang="en-US"/>
        </a:p>
      </dgm:t>
    </dgm:pt>
    <dgm:pt modelId="{D40B3350-EA7D-43C5-B216-36E03297C165}" type="sibTrans" cxnId="{D2A9B64A-0A4B-4EFF-A5FF-2BC9054D6B12}">
      <dgm:prSet/>
      <dgm:spPr/>
      <dgm:t>
        <a:bodyPr/>
        <a:lstStyle/>
        <a:p>
          <a:endParaRPr lang="en-US"/>
        </a:p>
      </dgm:t>
    </dgm:pt>
    <dgm:pt modelId="{E2A95272-1D12-45CE-87D1-A2F240992894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Green Deal: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 Ambiciózne ciele na dosiahnutie klimatickej neutrality.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0DEF4E-0BFD-487E-A82C-0AC9F15C083A}" type="parTrans" cxnId="{B48778B4-41FD-4E19-9811-6F02616E904F}">
      <dgm:prSet/>
      <dgm:spPr/>
      <dgm:t>
        <a:bodyPr/>
        <a:lstStyle/>
        <a:p>
          <a:endParaRPr lang="en-US"/>
        </a:p>
      </dgm:t>
    </dgm:pt>
    <dgm:pt modelId="{725CB037-7C6A-47D8-95BD-4DEAB0E00462}" type="sibTrans" cxnId="{B48778B4-41FD-4E19-9811-6F02616E904F}">
      <dgm:prSet/>
      <dgm:spPr/>
      <dgm:t>
        <a:bodyPr/>
        <a:lstStyle/>
        <a:p>
          <a:endParaRPr lang="en-US"/>
        </a:p>
      </dgm:t>
    </dgm:pt>
    <dgm:pt modelId="{CEA857A3-6257-40FD-8406-D043E28120B5}">
      <dgm:prSet/>
      <dgm:spPr/>
      <dgm:t>
        <a:bodyPr/>
        <a:lstStyle/>
        <a:p>
          <a:r>
            <a:rPr lang="sk-SK" b="1" i="0" baseline="0" dirty="0" err="1">
              <a:latin typeface="Arial" panose="020B0604020202020204" pitchFamily="34" charset="0"/>
              <a:cs typeface="Arial" panose="020B0604020202020204" pitchFamily="34" charset="0"/>
            </a:rPr>
            <a:t>Green</a:t>
          </a:r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k-SK" b="1" i="0" baseline="0" dirty="0" err="1">
              <a:latin typeface="Arial" panose="020B0604020202020204" pitchFamily="34" charset="0"/>
              <a:cs typeface="Arial" panose="020B0604020202020204" pitchFamily="34" charset="0"/>
            </a:rPr>
            <a:t>Bonds</a:t>
          </a:r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Finančné prostriedky pre ekologické projekty.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25C7CE-2C2A-4F34-A68D-17314873F89B}" type="parTrans" cxnId="{D15BCD4A-C13B-4CB4-8406-D190E2672053}">
      <dgm:prSet/>
      <dgm:spPr/>
      <dgm:t>
        <a:bodyPr/>
        <a:lstStyle/>
        <a:p>
          <a:endParaRPr lang="en-US"/>
        </a:p>
      </dgm:t>
    </dgm:pt>
    <dgm:pt modelId="{72E1DA10-FA92-4E8D-BF88-246160DA8155}" type="sibTrans" cxnId="{D15BCD4A-C13B-4CB4-8406-D190E2672053}">
      <dgm:prSet/>
      <dgm:spPr/>
      <dgm:t>
        <a:bodyPr/>
        <a:lstStyle/>
        <a:p>
          <a:endParaRPr lang="en-US"/>
        </a:p>
      </dgm:t>
    </dgm:pt>
    <dgm:pt modelId="{FA1BEEDD-B53D-4E38-BDEE-AF401FBD1985}" type="pres">
      <dgm:prSet presAssocID="{3D0E2817-02F0-4CE5-BC27-481A3E5B1ECB}" presName="Name0" presStyleCnt="0">
        <dgm:presLayoutVars>
          <dgm:dir/>
          <dgm:animLvl val="lvl"/>
          <dgm:resizeHandles val="exact"/>
        </dgm:presLayoutVars>
      </dgm:prSet>
      <dgm:spPr/>
    </dgm:pt>
    <dgm:pt modelId="{E04B5E5A-C6E9-4D6B-A4B0-A72029CCC881}" type="pres">
      <dgm:prSet presAssocID="{AA559C3F-3C91-4F60-98E6-C3A460FD952F}" presName="composite" presStyleCnt="0"/>
      <dgm:spPr/>
    </dgm:pt>
    <dgm:pt modelId="{78862D8C-BAF0-4F73-ABC4-C6A3CF806FB7}" type="pres">
      <dgm:prSet presAssocID="{AA559C3F-3C91-4F60-98E6-C3A460FD952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D50F287-4ECF-4CBE-87E9-79FE482E6588}" type="pres">
      <dgm:prSet presAssocID="{AA559C3F-3C91-4F60-98E6-C3A460FD952F}" presName="desTx" presStyleLbl="alignAccFollowNode1" presStyleIdx="0" presStyleCnt="3">
        <dgm:presLayoutVars>
          <dgm:bulletEnabled val="1"/>
        </dgm:presLayoutVars>
      </dgm:prSet>
      <dgm:spPr/>
    </dgm:pt>
    <dgm:pt modelId="{83097D34-9842-44DF-A4F2-2164797AD3F4}" type="pres">
      <dgm:prSet presAssocID="{69D4CCD1-27B5-4A19-A644-426EA38CB11E}" presName="space" presStyleCnt="0"/>
      <dgm:spPr/>
    </dgm:pt>
    <dgm:pt modelId="{4E909B40-5468-4648-8C3C-92247A6FEB07}" type="pres">
      <dgm:prSet presAssocID="{08923661-6609-4757-88B9-2C1803D7C693}" presName="composite" presStyleCnt="0"/>
      <dgm:spPr/>
    </dgm:pt>
    <dgm:pt modelId="{533F0263-E70B-4F7E-968A-1D408133D526}" type="pres">
      <dgm:prSet presAssocID="{08923661-6609-4757-88B9-2C1803D7C69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D156FBD-F338-4C0D-9746-72E1A6D3ADA9}" type="pres">
      <dgm:prSet presAssocID="{08923661-6609-4757-88B9-2C1803D7C693}" presName="desTx" presStyleLbl="alignAccFollowNode1" presStyleIdx="1" presStyleCnt="3">
        <dgm:presLayoutVars>
          <dgm:bulletEnabled val="1"/>
        </dgm:presLayoutVars>
      </dgm:prSet>
      <dgm:spPr/>
    </dgm:pt>
    <dgm:pt modelId="{16AF609F-CCC0-46CE-AD99-806C0078FE23}" type="pres">
      <dgm:prSet presAssocID="{F79AB51D-83DF-4516-97B7-6EA404C3CBED}" presName="space" presStyleCnt="0"/>
      <dgm:spPr/>
    </dgm:pt>
    <dgm:pt modelId="{0E33C528-46A0-4D6B-BC03-C87343EF76FA}" type="pres">
      <dgm:prSet presAssocID="{1B79FB94-90F6-4B05-AAA3-7A6390A4347C}" presName="composite" presStyleCnt="0"/>
      <dgm:spPr/>
    </dgm:pt>
    <dgm:pt modelId="{5DCA30E6-0114-4502-9541-87C9C578708E}" type="pres">
      <dgm:prSet presAssocID="{1B79FB94-90F6-4B05-AAA3-7A6390A4347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D11DE5C-C8BE-41B5-82D0-32001D4985FF}" type="pres">
      <dgm:prSet presAssocID="{1B79FB94-90F6-4B05-AAA3-7A6390A4347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B3B8E03-FB67-4A03-A798-CFFF4E089669}" type="presOf" srcId="{08923661-6609-4757-88B9-2C1803D7C693}" destId="{533F0263-E70B-4F7E-968A-1D408133D526}" srcOrd="0" destOrd="0" presId="urn:microsoft.com/office/officeart/2005/8/layout/hList1"/>
    <dgm:cxn modelId="{0C7A5006-48CA-462B-9945-0A4981BAA5A4}" srcId="{AA559C3F-3C91-4F60-98E6-C3A460FD952F}" destId="{28D91860-6CAC-49D3-9441-3934C742A634}" srcOrd="0" destOrd="0" parTransId="{CEAD1964-196C-41F3-A9D8-EAFC5595BD4D}" sibTransId="{E1E9065F-CE48-4569-AA5D-E31E7F3B76D0}"/>
    <dgm:cxn modelId="{E6EAF51B-4B67-47FA-8A21-9562D9F6099E}" srcId="{3D0E2817-02F0-4CE5-BC27-481A3E5B1ECB}" destId="{AA559C3F-3C91-4F60-98E6-C3A460FD952F}" srcOrd="0" destOrd="0" parTransId="{20FE20D4-8F07-4F01-A138-AF52CD36E848}" sibTransId="{69D4CCD1-27B5-4A19-A644-426EA38CB11E}"/>
    <dgm:cxn modelId="{D5878522-C728-4AC3-B5BF-90B7749EDA6C}" type="presOf" srcId="{0A4BDE51-75AA-468F-B62B-698FB8FB2BEF}" destId="{BD50F287-4ECF-4CBE-87E9-79FE482E6588}" srcOrd="0" destOrd="2" presId="urn:microsoft.com/office/officeart/2005/8/layout/hList1"/>
    <dgm:cxn modelId="{960BD42D-B00A-48E3-AFFF-FDC340D39958}" srcId="{AA559C3F-3C91-4F60-98E6-C3A460FD952F}" destId="{C8750876-1291-4608-AFFA-65F7A8AAD6BB}" srcOrd="1" destOrd="0" parTransId="{6AD24137-3EE3-4642-8BEF-8F09A3AA1CA7}" sibTransId="{4062E8A1-B155-49A3-BE41-17E0BD8B5553}"/>
    <dgm:cxn modelId="{DA408231-76A0-433C-8039-483FBDD3284E}" type="presOf" srcId="{CEA857A3-6257-40FD-8406-D043E28120B5}" destId="{AD11DE5C-C8BE-41B5-82D0-32001D4985FF}" srcOrd="0" destOrd="1" presId="urn:microsoft.com/office/officeart/2005/8/layout/hList1"/>
    <dgm:cxn modelId="{4E1F5533-14FA-44E4-A686-BCCBBA68EB3E}" type="presOf" srcId="{AA559C3F-3C91-4F60-98E6-C3A460FD952F}" destId="{78862D8C-BAF0-4F73-ABC4-C6A3CF806FB7}" srcOrd="0" destOrd="0" presId="urn:microsoft.com/office/officeart/2005/8/layout/hList1"/>
    <dgm:cxn modelId="{D4434D3B-5930-4B89-A495-686350743C4D}" srcId="{3D0E2817-02F0-4CE5-BC27-481A3E5B1ECB}" destId="{08923661-6609-4757-88B9-2C1803D7C693}" srcOrd="1" destOrd="0" parTransId="{C6E15D8E-1C7A-4491-B434-97025D471862}" sibTransId="{F79AB51D-83DF-4516-97B7-6EA404C3CBED}"/>
    <dgm:cxn modelId="{D2A9B64A-0A4B-4EFF-A5FF-2BC9054D6B12}" srcId="{3D0E2817-02F0-4CE5-BC27-481A3E5B1ECB}" destId="{1B79FB94-90F6-4B05-AAA3-7A6390A4347C}" srcOrd="2" destOrd="0" parTransId="{7705FAE0-D84B-4024-90CD-08BF6E3C47EE}" sibTransId="{D40B3350-EA7D-43C5-B216-36E03297C165}"/>
    <dgm:cxn modelId="{D15BCD4A-C13B-4CB4-8406-D190E2672053}" srcId="{1B79FB94-90F6-4B05-AAA3-7A6390A4347C}" destId="{CEA857A3-6257-40FD-8406-D043E28120B5}" srcOrd="1" destOrd="0" parTransId="{D925C7CE-2C2A-4F34-A68D-17314873F89B}" sibTransId="{72E1DA10-FA92-4E8D-BF88-246160DA8155}"/>
    <dgm:cxn modelId="{ADAA6C4D-99FC-4780-B326-5165BC2992A8}" srcId="{08923661-6609-4757-88B9-2C1803D7C693}" destId="{64D9639B-CBE3-413D-9849-13A704B9620E}" srcOrd="1" destOrd="0" parTransId="{3EDDCAFD-6B80-44FF-A8C7-18F6D75ED0AD}" sibTransId="{4FF5CD1C-AE59-419A-BBFF-571DD8862BD7}"/>
    <dgm:cxn modelId="{8277D86D-ECD7-4242-96D3-D8147C924F14}" type="presOf" srcId="{64D9639B-CBE3-413D-9849-13A704B9620E}" destId="{7D156FBD-F338-4C0D-9746-72E1A6D3ADA9}" srcOrd="0" destOrd="1" presId="urn:microsoft.com/office/officeart/2005/8/layout/hList1"/>
    <dgm:cxn modelId="{35E87374-7F8A-430E-A822-56CEEC8F8191}" srcId="{08923661-6609-4757-88B9-2C1803D7C693}" destId="{135A99AC-52F7-4648-AFCB-C358F6346414}" srcOrd="0" destOrd="0" parTransId="{577C484D-8A5A-4904-AA9E-E53331138176}" sibTransId="{E96D6539-625C-433C-A762-CAF0A2F4F821}"/>
    <dgm:cxn modelId="{CC927B78-6483-4815-96D1-C0F615ACEE0C}" srcId="{AA559C3F-3C91-4F60-98E6-C3A460FD952F}" destId="{0A4BDE51-75AA-468F-B62B-698FB8FB2BEF}" srcOrd="2" destOrd="0" parTransId="{2E214522-94DD-4D1C-8A8E-AA2DA901A1A6}" sibTransId="{940ED81A-0834-4FAA-B6C3-09B7BCBB1F97}"/>
    <dgm:cxn modelId="{AF97067D-86AF-4118-A3F7-D3354763179A}" type="presOf" srcId="{C8750876-1291-4608-AFFA-65F7A8AAD6BB}" destId="{BD50F287-4ECF-4CBE-87E9-79FE482E6588}" srcOrd="0" destOrd="1" presId="urn:microsoft.com/office/officeart/2005/8/layout/hList1"/>
    <dgm:cxn modelId="{C2BFCB84-3278-4CD2-BD83-76531ECDC7B8}" type="presOf" srcId="{3D0E2817-02F0-4CE5-BC27-481A3E5B1ECB}" destId="{FA1BEEDD-B53D-4E38-BDEE-AF401FBD1985}" srcOrd="0" destOrd="0" presId="urn:microsoft.com/office/officeart/2005/8/layout/hList1"/>
    <dgm:cxn modelId="{32DA5085-0C1E-41AA-97D3-9D322C67AE8F}" type="presOf" srcId="{E2A95272-1D12-45CE-87D1-A2F240992894}" destId="{AD11DE5C-C8BE-41B5-82D0-32001D4985FF}" srcOrd="0" destOrd="0" presId="urn:microsoft.com/office/officeart/2005/8/layout/hList1"/>
    <dgm:cxn modelId="{7A5C9AA5-CCA9-4FB2-A6DE-57E69E8F5DF7}" type="presOf" srcId="{1B79FB94-90F6-4B05-AAA3-7A6390A4347C}" destId="{5DCA30E6-0114-4502-9541-87C9C578708E}" srcOrd="0" destOrd="0" presId="urn:microsoft.com/office/officeart/2005/8/layout/hList1"/>
    <dgm:cxn modelId="{B48778B4-41FD-4E19-9811-6F02616E904F}" srcId="{1B79FB94-90F6-4B05-AAA3-7A6390A4347C}" destId="{E2A95272-1D12-45CE-87D1-A2F240992894}" srcOrd="0" destOrd="0" parTransId="{8F0DEF4E-0BFD-487E-A82C-0AC9F15C083A}" sibTransId="{725CB037-7C6A-47D8-95BD-4DEAB0E00462}"/>
    <dgm:cxn modelId="{758551B9-6891-4BA3-B881-DCA4079E4089}" type="presOf" srcId="{135A99AC-52F7-4648-AFCB-C358F6346414}" destId="{7D156FBD-F338-4C0D-9746-72E1A6D3ADA9}" srcOrd="0" destOrd="0" presId="urn:microsoft.com/office/officeart/2005/8/layout/hList1"/>
    <dgm:cxn modelId="{995B69E0-8EE4-4E5E-91E1-4082D910823D}" type="presOf" srcId="{28D91860-6CAC-49D3-9441-3934C742A634}" destId="{BD50F287-4ECF-4CBE-87E9-79FE482E6588}" srcOrd="0" destOrd="0" presId="urn:microsoft.com/office/officeart/2005/8/layout/hList1"/>
    <dgm:cxn modelId="{3A3440EE-014C-46B0-8EA8-CC2DD212CD90}" type="presParOf" srcId="{FA1BEEDD-B53D-4E38-BDEE-AF401FBD1985}" destId="{E04B5E5A-C6E9-4D6B-A4B0-A72029CCC881}" srcOrd="0" destOrd="0" presId="urn:microsoft.com/office/officeart/2005/8/layout/hList1"/>
    <dgm:cxn modelId="{6C71AD9E-CD76-49A7-A6B9-19EE71DCCFE4}" type="presParOf" srcId="{E04B5E5A-C6E9-4D6B-A4B0-A72029CCC881}" destId="{78862D8C-BAF0-4F73-ABC4-C6A3CF806FB7}" srcOrd="0" destOrd="0" presId="urn:microsoft.com/office/officeart/2005/8/layout/hList1"/>
    <dgm:cxn modelId="{824A7118-0492-4D6F-918A-8B76F86530A3}" type="presParOf" srcId="{E04B5E5A-C6E9-4D6B-A4B0-A72029CCC881}" destId="{BD50F287-4ECF-4CBE-87E9-79FE482E6588}" srcOrd="1" destOrd="0" presId="urn:microsoft.com/office/officeart/2005/8/layout/hList1"/>
    <dgm:cxn modelId="{42673264-1310-4230-9E08-A6718ED9D315}" type="presParOf" srcId="{FA1BEEDD-B53D-4E38-BDEE-AF401FBD1985}" destId="{83097D34-9842-44DF-A4F2-2164797AD3F4}" srcOrd="1" destOrd="0" presId="urn:microsoft.com/office/officeart/2005/8/layout/hList1"/>
    <dgm:cxn modelId="{8879B9FF-B4A2-427A-8BA6-1B5D286BB3AB}" type="presParOf" srcId="{FA1BEEDD-B53D-4E38-BDEE-AF401FBD1985}" destId="{4E909B40-5468-4648-8C3C-92247A6FEB07}" srcOrd="2" destOrd="0" presId="urn:microsoft.com/office/officeart/2005/8/layout/hList1"/>
    <dgm:cxn modelId="{B6649AF4-D13F-4E53-9451-DB779069A2BF}" type="presParOf" srcId="{4E909B40-5468-4648-8C3C-92247A6FEB07}" destId="{533F0263-E70B-4F7E-968A-1D408133D526}" srcOrd="0" destOrd="0" presId="urn:microsoft.com/office/officeart/2005/8/layout/hList1"/>
    <dgm:cxn modelId="{8B75F126-CC4D-4DF3-86CE-A7F2003F287F}" type="presParOf" srcId="{4E909B40-5468-4648-8C3C-92247A6FEB07}" destId="{7D156FBD-F338-4C0D-9746-72E1A6D3ADA9}" srcOrd="1" destOrd="0" presId="urn:microsoft.com/office/officeart/2005/8/layout/hList1"/>
    <dgm:cxn modelId="{5DC2F90E-8DF3-4C06-B06F-CC4E56E69BC9}" type="presParOf" srcId="{FA1BEEDD-B53D-4E38-BDEE-AF401FBD1985}" destId="{16AF609F-CCC0-46CE-AD99-806C0078FE23}" srcOrd="3" destOrd="0" presId="urn:microsoft.com/office/officeart/2005/8/layout/hList1"/>
    <dgm:cxn modelId="{F017A795-F2BC-4D88-90DA-6D74955DDE79}" type="presParOf" srcId="{FA1BEEDD-B53D-4E38-BDEE-AF401FBD1985}" destId="{0E33C528-46A0-4D6B-BC03-C87343EF76FA}" srcOrd="4" destOrd="0" presId="urn:microsoft.com/office/officeart/2005/8/layout/hList1"/>
    <dgm:cxn modelId="{9D011400-DE3E-4760-95DE-00CED8049ED6}" type="presParOf" srcId="{0E33C528-46A0-4D6B-BC03-C87343EF76FA}" destId="{5DCA30E6-0114-4502-9541-87C9C578708E}" srcOrd="0" destOrd="0" presId="urn:microsoft.com/office/officeart/2005/8/layout/hList1"/>
    <dgm:cxn modelId="{1E34E023-7ADD-47C1-BEE0-EE6FDB69484E}" type="presParOf" srcId="{0E33C528-46A0-4D6B-BC03-C87343EF76FA}" destId="{AD11DE5C-C8BE-41B5-82D0-32001D4985F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1EB1CBB-7A1C-4127-9BDE-5E6EBF28228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647238-F8F1-43C2-A24C-F03E420EA12C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Nefinančné reportovanie: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Povinnosť zverejňovať ESG aktivity a dosahovanie KPI.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04796E-37BF-429E-B4E3-4BC4D5B8E333}" type="parTrans" cxnId="{147A0430-2D3F-4EC5-82DE-D332F07F0316}">
      <dgm:prSet/>
      <dgm:spPr/>
      <dgm:t>
        <a:bodyPr/>
        <a:lstStyle/>
        <a:p>
          <a:endParaRPr lang="en-US"/>
        </a:p>
      </dgm:t>
    </dgm:pt>
    <dgm:pt modelId="{9229ECC3-38AC-42BF-BEAC-0A9964AC24B0}" type="sibTrans" cxnId="{147A0430-2D3F-4EC5-82DE-D332F07F0316}">
      <dgm:prSet/>
      <dgm:spPr/>
      <dgm:t>
        <a:bodyPr/>
        <a:lstStyle/>
        <a:p>
          <a:endParaRPr lang="en-US"/>
        </a:p>
      </dgm:t>
    </dgm:pt>
    <dgm:pt modelId="{550CF202-C064-4FEB-9748-01B018E73047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Význam KPI: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B5A6A1-58F2-4B69-84F9-5B3AF7E46838}" type="parTrans" cxnId="{862B5F35-C4C8-47CB-B11F-C5C2DDD2AD31}">
      <dgm:prSet/>
      <dgm:spPr/>
      <dgm:t>
        <a:bodyPr/>
        <a:lstStyle/>
        <a:p>
          <a:endParaRPr lang="en-US"/>
        </a:p>
      </dgm:t>
    </dgm:pt>
    <dgm:pt modelId="{F10E9D39-18FA-4AE4-8D47-44A8F8D61B65}" type="sibTrans" cxnId="{862B5F35-C4C8-47CB-B11F-C5C2DDD2AD31}">
      <dgm:prSet/>
      <dgm:spPr/>
      <dgm:t>
        <a:bodyPr/>
        <a:lstStyle/>
        <a:p>
          <a:endParaRPr lang="en-US"/>
        </a:p>
      </dgm:t>
    </dgm:pt>
    <dgm:pt modelId="{B0C67EFD-5E18-4AB3-ACAA-6868406FF9A9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Financovanie: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 Vyžaduje sa pre čerpanie dotácií a úverov.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22B9D6-6B72-4B1C-A26D-E9C7D2C31E6A}" type="parTrans" cxnId="{B05364FE-151B-4312-A6BD-3A93BE1BE6E4}">
      <dgm:prSet/>
      <dgm:spPr/>
      <dgm:t>
        <a:bodyPr/>
        <a:lstStyle/>
        <a:p>
          <a:endParaRPr lang="en-US"/>
        </a:p>
      </dgm:t>
    </dgm:pt>
    <dgm:pt modelId="{A2C11A7F-95B6-4FEE-B101-BF71F200D253}" type="sibTrans" cxnId="{B05364FE-151B-4312-A6BD-3A93BE1BE6E4}">
      <dgm:prSet/>
      <dgm:spPr/>
      <dgm:t>
        <a:bodyPr/>
        <a:lstStyle/>
        <a:p>
          <a:endParaRPr lang="en-US"/>
        </a:p>
      </dgm:t>
    </dgm:pt>
    <dgm:pt modelId="{F0F34A03-0878-4ABD-B19C-0C9288717DBE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ESG v agrosektore: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8D9E6E-7D57-446E-A3D9-6B889B14BAB3}" type="parTrans" cxnId="{4286EF31-C9B5-4268-8239-A843F401EA5B}">
      <dgm:prSet/>
      <dgm:spPr/>
      <dgm:t>
        <a:bodyPr/>
        <a:lstStyle/>
        <a:p>
          <a:endParaRPr lang="en-US"/>
        </a:p>
      </dgm:t>
    </dgm:pt>
    <dgm:pt modelId="{80FD4B01-12A3-4C49-84AA-00324D1526FC}" type="sibTrans" cxnId="{4286EF31-C9B5-4268-8239-A843F401EA5B}">
      <dgm:prSet/>
      <dgm:spPr/>
      <dgm:t>
        <a:bodyPr/>
        <a:lstStyle/>
        <a:p>
          <a:endParaRPr lang="en-US"/>
        </a:p>
      </dgm:t>
    </dgm:pt>
    <dgm:pt modelId="{65FCF7CE-4DBC-4117-A9B6-4173FC798AE9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Aktivity: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Znižovanie používania chemikálií, zlepšovanie pracovných podmienok, transparentné riadenie.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8B683A-8AFE-4F08-83C0-58C8A634E2B9}" type="parTrans" cxnId="{58FE1418-5398-4882-9CC4-E000181D3F5D}">
      <dgm:prSet/>
      <dgm:spPr/>
      <dgm:t>
        <a:bodyPr/>
        <a:lstStyle/>
        <a:p>
          <a:endParaRPr lang="en-US"/>
        </a:p>
      </dgm:t>
    </dgm:pt>
    <dgm:pt modelId="{FC1E3075-670A-4739-B4F8-EA50BDB497EC}" type="sibTrans" cxnId="{58FE1418-5398-4882-9CC4-E000181D3F5D}">
      <dgm:prSet/>
      <dgm:spPr/>
      <dgm:t>
        <a:bodyPr/>
        <a:lstStyle/>
        <a:p>
          <a:endParaRPr lang="en-US"/>
        </a:p>
      </dgm:t>
    </dgm:pt>
    <dgm:pt modelId="{99D38D23-45C5-452E-BECA-CE0F2ECEEF67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Výhody: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 Zlepšenie kvality a udržateľnosti, atraktívnosť pre investorov a spotrebiteľov.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190FA3-F095-4B97-8457-AC843D475AD0}" type="parTrans" cxnId="{3D6594D8-BBF6-42A6-8868-D480B0387D9B}">
      <dgm:prSet/>
      <dgm:spPr/>
      <dgm:t>
        <a:bodyPr/>
        <a:lstStyle/>
        <a:p>
          <a:endParaRPr lang="en-US"/>
        </a:p>
      </dgm:t>
    </dgm:pt>
    <dgm:pt modelId="{C27377C0-34E4-45CD-A18F-BA05BC1C0C15}" type="sibTrans" cxnId="{3D6594D8-BBF6-42A6-8868-D480B0387D9B}">
      <dgm:prSet/>
      <dgm:spPr/>
      <dgm:t>
        <a:bodyPr/>
        <a:lstStyle/>
        <a:p>
          <a:endParaRPr lang="en-US"/>
        </a:p>
      </dgm:t>
    </dgm:pt>
    <dgm:pt modelId="{14A3AA07-6C7C-450E-A25E-54F94145BF70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Implementácia ESG: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6A76DA-642B-4434-A9E9-5085B7844E86}" type="parTrans" cxnId="{CFAC5410-4030-43CF-A72E-C2C18ABADE26}">
      <dgm:prSet/>
      <dgm:spPr/>
      <dgm:t>
        <a:bodyPr/>
        <a:lstStyle/>
        <a:p>
          <a:endParaRPr lang="en-US"/>
        </a:p>
      </dgm:t>
    </dgm:pt>
    <dgm:pt modelId="{AC5954AA-1C18-4F75-8960-6D015C325AB4}" type="sibTrans" cxnId="{CFAC5410-4030-43CF-A72E-C2C18ABADE26}">
      <dgm:prSet/>
      <dgm:spPr/>
      <dgm:t>
        <a:bodyPr/>
        <a:lstStyle/>
        <a:p>
          <a:endParaRPr lang="en-US"/>
        </a:p>
      </dgm:t>
    </dgm:pt>
    <dgm:pt modelId="{A4E3800C-780B-4875-B54C-5E41E849DA3B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Komplexný nástroj: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Zvyšuje kvalitu a udržateľnosť, podporuje konkurencieschopnosť a dlhodobú prosperitu podnikov v náročnom podnikateľskom prostredí.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C64D58-E093-4554-87B4-EB8CFD63B22F}" type="parTrans" cxnId="{517756BE-2C09-4EB9-880E-FDA27FD60641}">
      <dgm:prSet/>
      <dgm:spPr/>
      <dgm:t>
        <a:bodyPr/>
        <a:lstStyle/>
        <a:p>
          <a:endParaRPr lang="en-US"/>
        </a:p>
      </dgm:t>
    </dgm:pt>
    <dgm:pt modelId="{E70B5A87-0A47-42E6-A77D-49121431CB6B}" type="sibTrans" cxnId="{517756BE-2C09-4EB9-880E-FDA27FD60641}">
      <dgm:prSet/>
      <dgm:spPr/>
      <dgm:t>
        <a:bodyPr/>
        <a:lstStyle/>
        <a:p>
          <a:endParaRPr lang="en-US"/>
        </a:p>
      </dgm:t>
    </dgm:pt>
    <dgm:pt modelId="{F6AA8DAC-4DAF-4BE1-AEF6-42DE85AB50F5}" type="pres">
      <dgm:prSet presAssocID="{F1EB1CBB-7A1C-4127-9BDE-5E6EBF28228A}" presName="Name0" presStyleCnt="0">
        <dgm:presLayoutVars>
          <dgm:dir/>
          <dgm:animLvl val="lvl"/>
          <dgm:resizeHandles val="exact"/>
        </dgm:presLayoutVars>
      </dgm:prSet>
      <dgm:spPr/>
    </dgm:pt>
    <dgm:pt modelId="{17FAED12-A323-404D-B8B8-E11B6DC212F5}" type="pres">
      <dgm:prSet presAssocID="{D6647238-F8F1-43C2-A24C-F03E420EA12C}" presName="composite" presStyleCnt="0"/>
      <dgm:spPr/>
    </dgm:pt>
    <dgm:pt modelId="{B8603CEE-7E60-49D9-9719-3B4AE9525BFB}" type="pres">
      <dgm:prSet presAssocID="{D6647238-F8F1-43C2-A24C-F03E420EA12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DD257AA1-7DC2-4FAE-8F20-9687C0D61753}" type="pres">
      <dgm:prSet presAssocID="{D6647238-F8F1-43C2-A24C-F03E420EA12C}" presName="desTx" presStyleLbl="alignAccFollowNode1" presStyleIdx="0" presStyleCnt="3">
        <dgm:presLayoutVars>
          <dgm:bulletEnabled val="1"/>
        </dgm:presLayoutVars>
      </dgm:prSet>
      <dgm:spPr/>
    </dgm:pt>
    <dgm:pt modelId="{E86247FB-8A5A-45CE-8630-AD33F3172024}" type="pres">
      <dgm:prSet presAssocID="{9229ECC3-38AC-42BF-BEAC-0A9964AC24B0}" presName="space" presStyleCnt="0"/>
      <dgm:spPr/>
    </dgm:pt>
    <dgm:pt modelId="{6EA39D5F-9781-4606-8B92-35737EB344A6}" type="pres">
      <dgm:prSet presAssocID="{F0F34A03-0878-4ABD-B19C-0C9288717DBE}" presName="composite" presStyleCnt="0"/>
      <dgm:spPr/>
    </dgm:pt>
    <dgm:pt modelId="{12EB41FC-B21F-458E-AF24-CE5B4650E8ED}" type="pres">
      <dgm:prSet presAssocID="{F0F34A03-0878-4ABD-B19C-0C9288717DB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1DBCE648-BDB1-4C47-86D5-7AFD79D9780A}" type="pres">
      <dgm:prSet presAssocID="{F0F34A03-0878-4ABD-B19C-0C9288717DBE}" presName="desTx" presStyleLbl="alignAccFollowNode1" presStyleIdx="1" presStyleCnt="3">
        <dgm:presLayoutVars>
          <dgm:bulletEnabled val="1"/>
        </dgm:presLayoutVars>
      </dgm:prSet>
      <dgm:spPr/>
    </dgm:pt>
    <dgm:pt modelId="{332E4160-209E-4EAE-9C49-7F06FF56B8E1}" type="pres">
      <dgm:prSet presAssocID="{80FD4B01-12A3-4C49-84AA-00324D1526FC}" presName="space" presStyleCnt="0"/>
      <dgm:spPr/>
    </dgm:pt>
    <dgm:pt modelId="{D01045ED-2607-4F32-8C92-171C8B92253C}" type="pres">
      <dgm:prSet presAssocID="{14A3AA07-6C7C-450E-A25E-54F94145BF70}" presName="composite" presStyleCnt="0"/>
      <dgm:spPr/>
    </dgm:pt>
    <dgm:pt modelId="{F2A4E5E7-502B-4100-B90E-AB397CD95942}" type="pres">
      <dgm:prSet presAssocID="{14A3AA07-6C7C-450E-A25E-54F94145BF7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438805D-A61A-4547-A2A1-0D362FC0CBC7}" type="pres">
      <dgm:prSet presAssocID="{14A3AA07-6C7C-450E-A25E-54F94145BF7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225E901-1D0C-4549-A453-9714D07DD275}" type="presOf" srcId="{550CF202-C064-4FEB-9748-01B018E73047}" destId="{DD257AA1-7DC2-4FAE-8F20-9687C0D61753}" srcOrd="0" destOrd="0" presId="urn:microsoft.com/office/officeart/2005/8/layout/hList1"/>
    <dgm:cxn modelId="{CFAC5410-4030-43CF-A72E-C2C18ABADE26}" srcId="{F1EB1CBB-7A1C-4127-9BDE-5E6EBF28228A}" destId="{14A3AA07-6C7C-450E-A25E-54F94145BF70}" srcOrd="2" destOrd="0" parTransId="{6F6A76DA-642B-4434-A9E9-5085B7844E86}" sibTransId="{AC5954AA-1C18-4F75-8960-6D015C325AB4}"/>
    <dgm:cxn modelId="{4E238416-52B8-4D1F-AAB6-6DD8D0C6E898}" type="presOf" srcId="{99D38D23-45C5-452E-BECA-CE0F2ECEEF67}" destId="{1DBCE648-BDB1-4C47-86D5-7AFD79D9780A}" srcOrd="0" destOrd="1" presId="urn:microsoft.com/office/officeart/2005/8/layout/hList1"/>
    <dgm:cxn modelId="{58FE1418-5398-4882-9CC4-E000181D3F5D}" srcId="{F0F34A03-0878-4ABD-B19C-0C9288717DBE}" destId="{65FCF7CE-4DBC-4117-A9B6-4173FC798AE9}" srcOrd="0" destOrd="0" parTransId="{318B683A-8AFE-4F08-83C0-58C8A634E2B9}" sibTransId="{FC1E3075-670A-4739-B4F8-EA50BDB497EC}"/>
    <dgm:cxn modelId="{147A0430-2D3F-4EC5-82DE-D332F07F0316}" srcId="{F1EB1CBB-7A1C-4127-9BDE-5E6EBF28228A}" destId="{D6647238-F8F1-43C2-A24C-F03E420EA12C}" srcOrd="0" destOrd="0" parTransId="{7404796E-37BF-429E-B4E3-4BC4D5B8E333}" sibTransId="{9229ECC3-38AC-42BF-BEAC-0A9964AC24B0}"/>
    <dgm:cxn modelId="{2CC2B130-7D9B-4448-84A2-7ABDB76872BA}" type="presOf" srcId="{14A3AA07-6C7C-450E-A25E-54F94145BF70}" destId="{F2A4E5E7-502B-4100-B90E-AB397CD95942}" srcOrd="0" destOrd="0" presId="urn:microsoft.com/office/officeart/2005/8/layout/hList1"/>
    <dgm:cxn modelId="{4286EF31-C9B5-4268-8239-A843F401EA5B}" srcId="{F1EB1CBB-7A1C-4127-9BDE-5E6EBF28228A}" destId="{F0F34A03-0878-4ABD-B19C-0C9288717DBE}" srcOrd="1" destOrd="0" parTransId="{0B8D9E6E-7D57-446E-A3D9-6B889B14BAB3}" sibTransId="{80FD4B01-12A3-4C49-84AA-00324D1526FC}"/>
    <dgm:cxn modelId="{862B5F35-C4C8-47CB-B11F-C5C2DDD2AD31}" srcId="{D6647238-F8F1-43C2-A24C-F03E420EA12C}" destId="{550CF202-C064-4FEB-9748-01B018E73047}" srcOrd="0" destOrd="0" parTransId="{0AB5A6A1-58F2-4B69-84F9-5B3AF7E46838}" sibTransId="{F10E9D39-18FA-4AE4-8D47-44A8F8D61B65}"/>
    <dgm:cxn modelId="{3E20CD4C-CE2F-4905-B6C3-3205F4CDC4AA}" type="presOf" srcId="{D6647238-F8F1-43C2-A24C-F03E420EA12C}" destId="{B8603CEE-7E60-49D9-9719-3B4AE9525BFB}" srcOrd="0" destOrd="0" presId="urn:microsoft.com/office/officeart/2005/8/layout/hList1"/>
    <dgm:cxn modelId="{26F1B56D-9CB9-4CA4-8872-1BB533455A3C}" type="presOf" srcId="{65FCF7CE-4DBC-4117-A9B6-4173FC798AE9}" destId="{1DBCE648-BDB1-4C47-86D5-7AFD79D9780A}" srcOrd="0" destOrd="0" presId="urn:microsoft.com/office/officeart/2005/8/layout/hList1"/>
    <dgm:cxn modelId="{06B13275-E8F5-4A1A-8BE2-BE8A5EB95092}" type="presOf" srcId="{A4E3800C-780B-4875-B54C-5E41E849DA3B}" destId="{3438805D-A61A-4547-A2A1-0D362FC0CBC7}" srcOrd="0" destOrd="0" presId="urn:microsoft.com/office/officeart/2005/8/layout/hList1"/>
    <dgm:cxn modelId="{CA37C08C-BF87-4D81-A60D-58FDF3379461}" type="presOf" srcId="{B0C67EFD-5E18-4AB3-ACAA-6868406FF9A9}" destId="{DD257AA1-7DC2-4FAE-8F20-9687C0D61753}" srcOrd="0" destOrd="1" presId="urn:microsoft.com/office/officeart/2005/8/layout/hList1"/>
    <dgm:cxn modelId="{D07DC5A0-0C48-458F-852C-A1D223C2EEA9}" type="presOf" srcId="{F0F34A03-0878-4ABD-B19C-0C9288717DBE}" destId="{12EB41FC-B21F-458E-AF24-CE5B4650E8ED}" srcOrd="0" destOrd="0" presId="urn:microsoft.com/office/officeart/2005/8/layout/hList1"/>
    <dgm:cxn modelId="{F41A0EB9-45BB-465E-A581-8A1BB51173C1}" type="presOf" srcId="{F1EB1CBB-7A1C-4127-9BDE-5E6EBF28228A}" destId="{F6AA8DAC-4DAF-4BE1-AEF6-42DE85AB50F5}" srcOrd="0" destOrd="0" presId="urn:microsoft.com/office/officeart/2005/8/layout/hList1"/>
    <dgm:cxn modelId="{517756BE-2C09-4EB9-880E-FDA27FD60641}" srcId="{14A3AA07-6C7C-450E-A25E-54F94145BF70}" destId="{A4E3800C-780B-4875-B54C-5E41E849DA3B}" srcOrd="0" destOrd="0" parTransId="{F8C64D58-E093-4554-87B4-EB8CFD63B22F}" sibTransId="{E70B5A87-0A47-42E6-A77D-49121431CB6B}"/>
    <dgm:cxn modelId="{3D6594D8-BBF6-42A6-8868-D480B0387D9B}" srcId="{F0F34A03-0878-4ABD-B19C-0C9288717DBE}" destId="{99D38D23-45C5-452E-BECA-CE0F2ECEEF67}" srcOrd="1" destOrd="0" parTransId="{DC190FA3-F095-4B97-8457-AC843D475AD0}" sibTransId="{C27377C0-34E4-45CD-A18F-BA05BC1C0C15}"/>
    <dgm:cxn modelId="{B05364FE-151B-4312-A6BD-3A93BE1BE6E4}" srcId="{D6647238-F8F1-43C2-A24C-F03E420EA12C}" destId="{B0C67EFD-5E18-4AB3-ACAA-6868406FF9A9}" srcOrd="1" destOrd="0" parTransId="{6322B9D6-6B72-4B1C-A26D-E9C7D2C31E6A}" sibTransId="{A2C11A7F-95B6-4FEE-B101-BF71F200D253}"/>
    <dgm:cxn modelId="{205054AB-7670-4BCF-B16E-489AF7B67E4A}" type="presParOf" srcId="{F6AA8DAC-4DAF-4BE1-AEF6-42DE85AB50F5}" destId="{17FAED12-A323-404D-B8B8-E11B6DC212F5}" srcOrd="0" destOrd="0" presId="urn:microsoft.com/office/officeart/2005/8/layout/hList1"/>
    <dgm:cxn modelId="{CF1300EF-A937-46D2-9CAC-E70E5A5EE514}" type="presParOf" srcId="{17FAED12-A323-404D-B8B8-E11B6DC212F5}" destId="{B8603CEE-7E60-49D9-9719-3B4AE9525BFB}" srcOrd="0" destOrd="0" presId="urn:microsoft.com/office/officeart/2005/8/layout/hList1"/>
    <dgm:cxn modelId="{DD5FCB3F-9D20-4B96-8426-070CB776FB10}" type="presParOf" srcId="{17FAED12-A323-404D-B8B8-E11B6DC212F5}" destId="{DD257AA1-7DC2-4FAE-8F20-9687C0D61753}" srcOrd="1" destOrd="0" presId="urn:microsoft.com/office/officeart/2005/8/layout/hList1"/>
    <dgm:cxn modelId="{FBF89F9F-86BC-49E8-8F04-29D3951CDBBB}" type="presParOf" srcId="{F6AA8DAC-4DAF-4BE1-AEF6-42DE85AB50F5}" destId="{E86247FB-8A5A-45CE-8630-AD33F3172024}" srcOrd="1" destOrd="0" presId="urn:microsoft.com/office/officeart/2005/8/layout/hList1"/>
    <dgm:cxn modelId="{22D345DB-542E-4924-AD35-53CAB79ADCC4}" type="presParOf" srcId="{F6AA8DAC-4DAF-4BE1-AEF6-42DE85AB50F5}" destId="{6EA39D5F-9781-4606-8B92-35737EB344A6}" srcOrd="2" destOrd="0" presId="urn:microsoft.com/office/officeart/2005/8/layout/hList1"/>
    <dgm:cxn modelId="{097E3233-1697-4072-ADE6-1E6154A2D4C1}" type="presParOf" srcId="{6EA39D5F-9781-4606-8B92-35737EB344A6}" destId="{12EB41FC-B21F-458E-AF24-CE5B4650E8ED}" srcOrd="0" destOrd="0" presId="urn:microsoft.com/office/officeart/2005/8/layout/hList1"/>
    <dgm:cxn modelId="{A6BB1D1F-8688-495B-880E-339316ACDA4F}" type="presParOf" srcId="{6EA39D5F-9781-4606-8B92-35737EB344A6}" destId="{1DBCE648-BDB1-4C47-86D5-7AFD79D9780A}" srcOrd="1" destOrd="0" presId="urn:microsoft.com/office/officeart/2005/8/layout/hList1"/>
    <dgm:cxn modelId="{0718B437-F373-4426-8C7F-64F58ADDEAB6}" type="presParOf" srcId="{F6AA8DAC-4DAF-4BE1-AEF6-42DE85AB50F5}" destId="{332E4160-209E-4EAE-9C49-7F06FF56B8E1}" srcOrd="3" destOrd="0" presId="urn:microsoft.com/office/officeart/2005/8/layout/hList1"/>
    <dgm:cxn modelId="{52B200D8-53D8-4054-A250-931A299E63F4}" type="presParOf" srcId="{F6AA8DAC-4DAF-4BE1-AEF6-42DE85AB50F5}" destId="{D01045ED-2607-4F32-8C92-171C8B92253C}" srcOrd="4" destOrd="0" presId="urn:microsoft.com/office/officeart/2005/8/layout/hList1"/>
    <dgm:cxn modelId="{F3F0866E-BBE4-4A37-860C-83846475B1E1}" type="presParOf" srcId="{D01045ED-2607-4F32-8C92-171C8B92253C}" destId="{F2A4E5E7-502B-4100-B90E-AB397CD95942}" srcOrd="0" destOrd="0" presId="urn:microsoft.com/office/officeart/2005/8/layout/hList1"/>
    <dgm:cxn modelId="{8AD20B73-5933-4592-8C4B-CFD39CE04D98}" type="presParOf" srcId="{D01045ED-2607-4F32-8C92-171C8B92253C}" destId="{3438805D-A61A-4547-A2A1-0D362FC0CBC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7CFB2C8-521E-45FA-8CBC-373CA6211348}" type="doc">
      <dgm:prSet loTypeId="urn:microsoft.com/office/officeart/2016/7/layout/HorizontalActionList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3B59A1BD-72A0-442E-8134-1D6B53342DAE}">
      <dgm:prSet custT="1"/>
      <dgm:spPr/>
      <dgm:t>
        <a:bodyPr/>
        <a:lstStyle/>
        <a:p>
          <a:r>
            <a:rPr lang="sk-SK" sz="1200" b="1" i="0" baseline="0" dirty="0">
              <a:latin typeface="Arial" panose="020B0604020202020204" pitchFamily="34" charset="0"/>
              <a:cs typeface="Arial" panose="020B0604020202020204" pitchFamily="34" charset="0"/>
            </a:rPr>
            <a:t>Úloha inovácií a certifikácie: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7805BC-B45E-47CB-9AA8-9F18D0FE48FF}" type="parTrans" cxnId="{3F04285A-8E51-457C-891E-03C3337D2F04}">
      <dgm:prSet/>
      <dgm:spPr/>
      <dgm:t>
        <a:bodyPr/>
        <a:lstStyle/>
        <a:p>
          <a:endParaRPr lang="en-US"/>
        </a:p>
      </dgm:t>
    </dgm:pt>
    <dgm:pt modelId="{0EE69C79-550D-4597-B010-9EB12412CD28}" type="sibTrans" cxnId="{3F04285A-8E51-457C-891E-03C3337D2F04}">
      <dgm:prSet/>
      <dgm:spPr/>
      <dgm:t>
        <a:bodyPr/>
        <a:lstStyle/>
        <a:p>
          <a:endParaRPr lang="en-US"/>
        </a:p>
      </dgm:t>
    </dgm:pt>
    <dgm:pt modelId="{2095FF68-0917-49F1-84B4-936548F776D0}">
      <dgm:prSet custT="1"/>
      <dgm:spPr/>
      <dgm:t>
        <a:bodyPr/>
        <a:lstStyle/>
        <a:p>
          <a:r>
            <a:rPr lang="sk-SK" sz="1050" b="1" i="0" baseline="0" dirty="0">
              <a:latin typeface="Arial" panose="020B0604020202020204" pitchFamily="34" charset="0"/>
              <a:cs typeface="Arial" panose="020B0604020202020204" pitchFamily="34" charset="0"/>
            </a:rPr>
            <a:t>Inovácie:</a:t>
          </a:r>
          <a:r>
            <a:rPr lang="sk-SK" sz="1050" b="0" i="0" baseline="0" dirty="0">
              <a:latin typeface="Arial" panose="020B0604020202020204" pitchFamily="34" charset="0"/>
              <a:cs typeface="Arial" panose="020B0604020202020204" pitchFamily="34" charset="0"/>
            </a:rPr>
            <a:t> Zlepšujú technologické, procesné, produktové a organizačné aspekty, čo vedie k zvýšenej výkonnosti a efektivite.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DFD84E-CC22-48FE-A6AD-E79E20E05752}" type="parTrans" cxnId="{00D0E85A-A92D-4565-A865-E0E1EB0887B8}">
      <dgm:prSet/>
      <dgm:spPr/>
      <dgm:t>
        <a:bodyPr/>
        <a:lstStyle/>
        <a:p>
          <a:endParaRPr lang="en-US"/>
        </a:p>
      </dgm:t>
    </dgm:pt>
    <dgm:pt modelId="{2F0531B8-831B-4F7E-B43F-E118E51E148C}" type="sibTrans" cxnId="{00D0E85A-A92D-4565-A865-E0E1EB0887B8}">
      <dgm:prSet/>
      <dgm:spPr/>
      <dgm:t>
        <a:bodyPr/>
        <a:lstStyle/>
        <a:p>
          <a:endParaRPr lang="en-US"/>
        </a:p>
      </dgm:t>
    </dgm:pt>
    <dgm:pt modelId="{A71939D5-CFA5-42CC-81AE-18EEF0EB9F2A}">
      <dgm:prSet custT="1"/>
      <dgm:spPr/>
      <dgm:t>
        <a:bodyPr/>
        <a:lstStyle/>
        <a:p>
          <a:r>
            <a:rPr lang="sk-SK" sz="1050" b="1" i="0" baseline="0" dirty="0">
              <a:latin typeface="Arial" panose="020B0604020202020204" pitchFamily="34" charset="0"/>
              <a:cs typeface="Arial" panose="020B0604020202020204" pitchFamily="34" charset="0"/>
            </a:rPr>
            <a:t>Certifikácia:</a:t>
          </a:r>
          <a:r>
            <a:rPr lang="sk-SK" sz="1050" b="0" i="0" baseline="0" dirty="0">
              <a:latin typeface="Arial" panose="020B0604020202020204" pitchFamily="34" charset="0"/>
              <a:cs typeface="Arial" panose="020B0604020202020204" pitchFamily="34" charset="0"/>
            </a:rPr>
            <a:t> Poskytuje formálny rámec a normy na zabezpečenie a zlepšenie kvality, napr. ISO 9001 a ISO 22000, dôležité pre regulovaný </a:t>
          </a:r>
          <a:r>
            <a:rPr lang="sk-SK" sz="1050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agrosektor</a:t>
          </a:r>
          <a:r>
            <a:rPr lang="sk-SK" sz="1050" b="0" i="0" baseline="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D3FAAE-C647-48FE-AA71-E45EA9030704}" type="parTrans" cxnId="{F5ACE701-DF63-46F0-9E8A-A85AEA9A377A}">
      <dgm:prSet/>
      <dgm:spPr/>
      <dgm:t>
        <a:bodyPr/>
        <a:lstStyle/>
        <a:p>
          <a:endParaRPr lang="en-US"/>
        </a:p>
      </dgm:t>
    </dgm:pt>
    <dgm:pt modelId="{22221B60-AA0F-4FA4-BEC6-DDCA1F590594}" type="sibTrans" cxnId="{F5ACE701-DF63-46F0-9E8A-A85AEA9A377A}">
      <dgm:prSet/>
      <dgm:spPr/>
      <dgm:t>
        <a:bodyPr/>
        <a:lstStyle/>
        <a:p>
          <a:endParaRPr lang="en-US"/>
        </a:p>
      </dgm:t>
    </dgm:pt>
    <dgm:pt modelId="{82B036A1-D8DB-4BD8-8C8D-F541DA73D514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Integrácia inovácií do systémov kvality: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FE71BB-1F84-4CAB-BCE5-63797F2A0D20}" type="parTrans" cxnId="{9262DCDD-3ADB-4064-ADE8-1724ECA3B306}">
      <dgm:prSet/>
      <dgm:spPr/>
      <dgm:t>
        <a:bodyPr/>
        <a:lstStyle/>
        <a:p>
          <a:endParaRPr lang="en-US"/>
        </a:p>
      </dgm:t>
    </dgm:pt>
    <dgm:pt modelId="{4E0F92C7-6D45-45CC-A89C-8A5AC44C3C19}" type="sibTrans" cxnId="{9262DCDD-3ADB-4064-ADE8-1724ECA3B306}">
      <dgm:prSet/>
      <dgm:spPr/>
      <dgm:t>
        <a:bodyPr/>
        <a:lstStyle/>
        <a:p>
          <a:endParaRPr lang="en-US"/>
        </a:p>
      </dgm:t>
    </dgm:pt>
    <dgm:pt modelId="{E03DCF6D-8BB3-4013-AA3C-7B6FDD524BCD}">
      <dgm:prSet custT="1"/>
      <dgm:spPr/>
      <dgm:t>
        <a:bodyPr/>
        <a:lstStyle/>
        <a:p>
          <a:r>
            <a:rPr lang="sk-SK" sz="1050" b="0" i="0" baseline="0">
              <a:latin typeface="Arial" panose="020B0604020202020204" pitchFamily="34" charset="0"/>
              <a:cs typeface="Arial" panose="020B0604020202020204" pitchFamily="34" charset="0"/>
            </a:rPr>
            <a:t>Zlepšuje efektivitu, znižuje náklady, zvyšuje kvalitu.</a:t>
          </a:r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947266-7423-4D30-A22B-B33A815579C8}" type="parTrans" cxnId="{9DA021BE-814B-47EB-9F94-BD5A261921AB}">
      <dgm:prSet/>
      <dgm:spPr/>
      <dgm:t>
        <a:bodyPr/>
        <a:lstStyle/>
        <a:p>
          <a:endParaRPr lang="en-US"/>
        </a:p>
      </dgm:t>
    </dgm:pt>
    <dgm:pt modelId="{7CA60B29-1670-49DF-9D5E-95033C4C9413}" type="sibTrans" cxnId="{9DA021BE-814B-47EB-9F94-BD5A261921AB}">
      <dgm:prSet/>
      <dgm:spPr/>
      <dgm:t>
        <a:bodyPr/>
        <a:lstStyle/>
        <a:p>
          <a:endParaRPr lang="en-US"/>
        </a:p>
      </dgm:t>
    </dgm:pt>
    <dgm:pt modelId="{F2550A17-D5D7-4E5F-B5D0-277579BF52A0}">
      <dgm:prSet custT="1"/>
      <dgm:spPr/>
      <dgm:t>
        <a:bodyPr/>
        <a:lstStyle/>
        <a:p>
          <a:r>
            <a:rPr lang="sk-SK" sz="1050" b="0" i="0" baseline="0" dirty="0">
              <a:latin typeface="Arial" panose="020B0604020202020204" pitchFamily="34" charset="0"/>
              <a:cs typeface="Arial" panose="020B0604020202020204" pitchFamily="34" charset="0"/>
            </a:rPr>
            <a:t>Dôležité správne riadiť riziká a využívať príležitosti.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DFEA0-22FA-44CF-A95C-177779EA2C85}" type="parTrans" cxnId="{C461B702-FE3D-466A-A1ED-050A25D48695}">
      <dgm:prSet/>
      <dgm:spPr/>
      <dgm:t>
        <a:bodyPr/>
        <a:lstStyle/>
        <a:p>
          <a:endParaRPr lang="en-US"/>
        </a:p>
      </dgm:t>
    </dgm:pt>
    <dgm:pt modelId="{F9BE9944-B8F8-4EBD-B057-7C6AD4DF6C17}" type="sibTrans" cxnId="{C461B702-FE3D-466A-A1ED-050A25D48695}">
      <dgm:prSet/>
      <dgm:spPr/>
      <dgm:t>
        <a:bodyPr/>
        <a:lstStyle/>
        <a:p>
          <a:endParaRPr lang="en-US"/>
        </a:p>
      </dgm:t>
    </dgm:pt>
    <dgm:pt modelId="{70CA90A5-C06B-4D67-B20B-F29DA0946BD6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Význam certifikácie a manažérskeho poradenstva: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56E270-3A71-40D4-AC3D-2099534C2A56}" type="parTrans" cxnId="{81533FC9-F82F-4928-9CDA-8A7CBFFD3B9B}">
      <dgm:prSet/>
      <dgm:spPr/>
      <dgm:t>
        <a:bodyPr/>
        <a:lstStyle/>
        <a:p>
          <a:endParaRPr lang="en-US"/>
        </a:p>
      </dgm:t>
    </dgm:pt>
    <dgm:pt modelId="{7991355F-C0F7-4A04-A04A-53FFDA7E98E5}" type="sibTrans" cxnId="{81533FC9-F82F-4928-9CDA-8A7CBFFD3B9B}">
      <dgm:prSet/>
      <dgm:spPr/>
      <dgm:t>
        <a:bodyPr/>
        <a:lstStyle/>
        <a:p>
          <a:endParaRPr lang="en-US"/>
        </a:p>
      </dgm:t>
    </dgm:pt>
    <dgm:pt modelId="{3B6C1964-76E4-4154-92CE-EC5E864A3CC8}">
      <dgm:prSet custT="1"/>
      <dgm:spPr/>
      <dgm:t>
        <a:bodyPr/>
        <a:lstStyle/>
        <a:p>
          <a:r>
            <a:rPr lang="sk-SK" sz="1050" b="1" i="0" baseline="0">
              <a:latin typeface="Arial" panose="020B0604020202020204" pitchFamily="34" charset="0"/>
              <a:cs typeface="Arial" panose="020B0604020202020204" pitchFamily="34" charset="0"/>
            </a:rPr>
            <a:t>Certifikácia:</a:t>
          </a:r>
          <a:r>
            <a:rPr lang="sk-SK" sz="1050" b="0" i="0" baseline="0">
              <a:latin typeface="Arial" panose="020B0604020202020204" pitchFamily="34" charset="0"/>
              <a:cs typeface="Arial" panose="020B0604020202020204" pitchFamily="34" charset="0"/>
            </a:rPr>
            <a:t> Zvyšuje dôveru zákazníkov, zlepšuje konkurencieschopnosť, prispieva k zníženiu rizík a optimalizácii procesov.</a:t>
          </a:r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8F8C94-7C6F-4D73-A8D9-12E925A886AC}" type="parTrans" cxnId="{1CA2F223-D477-4725-8CB7-DF70CA11B170}">
      <dgm:prSet/>
      <dgm:spPr/>
      <dgm:t>
        <a:bodyPr/>
        <a:lstStyle/>
        <a:p>
          <a:endParaRPr lang="en-US"/>
        </a:p>
      </dgm:t>
    </dgm:pt>
    <dgm:pt modelId="{4407796D-BF46-4783-A584-0E3DA2980039}" type="sibTrans" cxnId="{1CA2F223-D477-4725-8CB7-DF70CA11B170}">
      <dgm:prSet/>
      <dgm:spPr/>
      <dgm:t>
        <a:bodyPr/>
        <a:lstStyle/>
        <a:p>
          <a:endParaRPr lang="en-US"/>
        </a:p>
      </dgm:t>
    </dgm:pt>
    <dgm:pt modelId="{654CE31D-5E0B-4368-91EB-D191DBA6C843}">
      <dgm:prSet custT="1"/>
      <dgm:spPr/>
      <dgm:t>
        <a:bodyPr/>
        <a:lstStyle/>
        <a:p>
          <a:r>
            <a:rPr lang="sk-SK" sz="1050" b="1" i="0" baseline="0" dirty="0">
              <a:latin typeface="Arial" panose="020B0604020202020204" pitchFamily="34" charset="0"/>
              <a:cs typeface="Arial" panose="020B0604020202020204" pitchFamily="34" charset="0"/>
            </a:rPr>
            <a:t>Poradenstvo:</a:t>
          </a:r>
          <a:r>
            <a:rPr lang="sk-SK" sz="1050" b="0" i="0" baseline="0" dirty="0">
              <a:latin typeface="Arial" panose="020B0604020202020204" pitchFamily="34" charset="0"/>
              <a:cs typeface="Arial" panose="020B0604020202020204" pitchFamily="34" charset="0"/>
            </a:rPr>
            <a:t> Poskytuje odbornú pomoc pri analýze, návrhu riešení, implementácii a hodnotení. Kľúčové sú odborné znalosti, komunikácia a budovanie vzťahov.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15495C-5BAA-4FBD-9242-91473FEC1C61}" type="parTrans" cxnId="{293A85D7-EBDF-4ED9-91D7-4BF153097694}">
      <dgm:prSet/>
      <dgm:spPr/>
      <dgm:t>
        <a:bodyPr/>
        <a:lstStyle/>
        <a:p>
          <a:endParaRPr lang="en-US"/>
        </a:p>
      </dgm:t>
    </dgm:pt>
    <dgm:pt modelId="{B937E235-6F62-41C1-B5D5-EEC6472C6C8A}" type="sibTrans" cxnId="{293A85D7-EBDF-4ED9-91D7-4BF153097694}">
      <dgm:prSet/>
      <dgm:spPr/>
      <dgm:t>
        <a:bodyPr/>
        <a:lstStyle/>
        <a:p>
          <a:endParaRPr lang="en-US"/>
        </a:p>
      </dgm:t>
    </dgm:pt>
    <dgm:pt modelId="{41233C02-E103-4706-B3B6-3F34F45233AC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Budúcnosť agrosektora: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5389D1-211F-4923-AABA-F53737B6133C}" type="parTrans" cxnId="{94FB7299-E63D-4B8D-9178-8CF71FF5A0B7}">
      <dgm:prSet/>
      <dgm:spPr/>
      <dgm:t>
        <a:bodyPr/>
        <a:lstStyle/>
        <a:p>
          <a:endParaRPr lang="en-US"/>
        </a:p>
      </dgm:t>
    </dgm:pt>
    <dgm:pt modelId="{11C16D27-5B1A-4C60-878E-684A6DB861C5}" type="sibTrans" cxnId="{94FB7299-E63D-4B8D-9178-8CF71FF5A0B7}">
      <dgm:prSet/>
      <dgm:spPr/>
      <dgm:t>
        <a:bodyPr/>
        <a:lstStyle/>
        <a:p>
          <a:endParaRPr lang="en-US"/>
        </a:p>
      </dgm:t>
    </dgm:pt>
    <dgm:pt modelId="{A524591D-8113-41AA-86E9-A53AC940D6B8}">
      <dgm:prSet custT="1"/>
      <dgm:spPr/>
      <dgm:t>
        <a:bodyPr/>
        <a:lstStyle/>
        <a:p>
          <a:r>
            <a:rPr lang="sk-SK" sz="1050" b="1" i="0" baseline="0">
              <a:latin typeface="Arial" panose="020B0604020202020204" pitchFamily="34" charset="0"/>
              <a:cs typeface="Arial" panose="020B0604020202020204" pitchFamily="34" charset="0"/>
            </a:rPr>
            <a:t>Technologické inovácie:</a:t>
          </a:r>
          <a:r>
            <a:rPr lang="sk-SK" sz="1050" b="0" i="0" baseline="0">
              <a:latin typeface="Arial" panose="020B0604020202020204" pitchFamily="34" charset="0"/>
              <a:cs typeface="Arial" panose="020B0604020202020204" pitchFamily="34" charset="0"/>
            </a:rPr>
            <a:t> Internet vecí (IoT), umelá inteligencia (AI), big data - pre lepšie monitorovanie a riadenie.</a:t>
          </a:r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347787-E543-4C37-A743-66D264F1013C}" type="parTrans" cxnId="{BA2D8864-3FAD-4D5F-81F5-DF3BDABBB7C0}">
      <dgm:prSet/>
      <dgm:spPr/>
      <dgm:t>
        <a:bodyPr/>
        <a:lstStyle/>
        <a:p>
          <a:endParaRPr lang="en-US"/>
        </a:p>
      </dgm:t>
    </dgm:pt>
    <dgm:pt modelId="{8457D58D-5E75-44F7-AE5C-50041D3D40CB}" type="sibTrans" cxnId="{BA2D8864-3FAD-4D5F-81F5-DF3BDABBB7C0}">
      <dgm:prSet/>
      <dgm:spPr/>
      <dgm:t>
        <a:bodyPr/>
        <a:lstStyle/>
        <a:p>
          <a:endParaRPr lang="en-US"/>
        </a:p>
      </dgm:t>
    </dgm:pt>
    <dgm:pt modelId="{A6CDDD66-9B3E-495E-8557-A0D95DD008D5}">
      <dgm:prSet custT="1"/>
      <dgm:spPr/>
      <dgm:t>
        <a:bodyPr/>
        <a:lstStyle/>
        <a:p>
          <a:r>
            <a:rPr lang="sk-SK" sz="1050" b="1" i="0" baseline="0" dirty="0">
              <a:latin typeface="Arial" panose="020B0604020202020204" pitchFamily="34" charset="0"/>
              <a:cs typeface="Arial" panose="020B0604020202020204" pitchFamily="34" charset="0"/>
            </a:rPr>
            <a:t>Udržateľné praktiky:</a:t>
          </a:r>
          <a:r>
            <a:rPr lang="sk-SK" sz="1050" b="0" i="0" baseline="0" dirty="0">
              <a:latin typeface="Arial" panose="020B0604020202020204" pitchFamily="34" charset="0"/>
              <a:cs typeface="Arial" panose="020B0604020202020204" pitchFamily="34" charset="0"/>
            </a:rPr>
            <a:t> Precízne poľnohospodárstvo, zelené technológie, znižovanie environmentálneho dopadu a podpora biodiverzity.</a:t>
          </a:r>
          <a:endParaRPr lang="en-U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502451-2F83-46AD-A5AA-1BC52E966F3C}" type="parTrans" cxnId="{72E6D6B6-00F9-40F1-9F87-0845D19DC276}">
      <dgm:prSet/>
      <dgm:spPr/>
      <dgm:t>
        <a:bodyPr/>
        <a:lstStyle/>
        <a:p>
          <a:endParaRPr lang="en-US"/>
        </a:p>
      </dgm:t>
    </dgm:pt>
    <dgm:pt modelId="{FC2AE272-2D26-448D-AE25-42E26C5566DE}" type="sibTrans" cxnId="{72E6D6B6-00F9-40F1-9F87-0845D19DC276}">
      <dgm:prSet/>
      <dgm:spPr/>
      <dgm:t>
        <a:bodyPr/>
        <a:lstStyle/>
        <a:p>
          <a:endParaRPr lang="en-US"/>
        </a:p>
      </dgm:t>
    </dgm:pt>
    <dgm:pt modelId="{0502EB37-3DBC-46DF-BC97-54BBB7DD406A}">
      <dgm:prSet custT="1"/>
      <dgm:spPr/>
      <dgm:t>
        <a:bodyPr/>
        <a:lstStyle/>
        <a:p>
          <a:r>
            <a:rPr lang="sk-SK" sz="1050" b="1" i="0" baseline="0">
              <a:latin typeface="Arial" panose="020B0604020202020204" pitchFamily="34" charset="0"/>
              <a:cs typeface="Arial" panose="020B0604020202020204" pitchFamily="34" charset="0"/>
            </a:rPr>
            <a:t>Spoločenská zodpovednosť a ESG:</a:t>
          </a:r>
          <a:r>
            <a:rPr lang="sk-SK" sz="1050" b="0" i="0" baseline="0">
              <a:latin typeface="Arial" panose="020B0604020202020204" pitchFamily="34" charset="0"/>
              <a:cs typeface="Arial" panose="020B0604020202020204" pitchFamily="34" charset="0"/>
            </a:rPr>
            <a:t> Dôležité pre zvyšovanie kvality a udržateľnosti, pozitívny vplyv na spoločnosť a životné prostredie.</a:t>
          </a:r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2D0682-223A-4F32-B138-0F72989ADB22}" type="parTrans" cxnId="{BB01315D-3107-46FB-A493-082BD1DABF38}">
      <dgm:prSet/>
      <dgm:spPr/>
      <dgm:t>
        <a:bodyPr/>
        <a:lstStyle/>
        <a:p>
          <a:endParaRPr lang="en-US"/>
        </a:p>
      </dgm:t>
    </dgm:pt>
    <dgm:pt modelId="{77540210-8F09-4114-B15D-9F8BC67E8372}" type="sibTrans" cxnId="{BB01315D-3107-46FB-A493-082BD1DABF38}">
      <dgm:prSet/>
      <dgm:spPr/>
      <dgm:t>
        <a:bodyPr/>
        <a:lstStyle/>
        <a:p>
          <a:endParaRPr lang="en-US"/>
        </a:p>
      </dgm:t>
    </dgm:pt>
    <dgm:pt modelId="{452308A6-E7E3-4052-BC69-775B556AF9AA}">
      <dgm:prSet custT="1"/>
      <dgm:spPr/>
      <dgm:t>
        <a:bodyPr/>
        <a:lstStyle/>
        <a:p>
          <a:r>
            <a:rPr lang="sk-SK" sz="1200" b="1" i="0" baseline="0">
              <a:latin typeface="Arial" panose="020B0604020202020204" pitchFamily="34" charset="0"/>
              <a:cs typeface="Arial" panose="020B0604020202020204" pitchFamily="34" charset="0"/>
            </a:rPr>
            <a:t>Regulačné a legislatívne zmeny: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7AF315-00EB-4E37-8D76-698461E69D12}" type="parTrans" cxnId="{6DC013D8-EF10-434D-9AD6-CBECDD534952}">
      <dgm:prSet/>
      <dgm:spPr/>
      <dgm:t>
        <a:bodyPr/>
        <a:lstStyle/>
        <a:p>
          <a:endParaRPr lang="en-US"/>
        </a:p>
      </dgm:t>
    </dgm:pt>
    <dgm:pt modelId="{387AFAC8-7016-458C-81F3-0BFB2F777323}" type="sibTrans" cxnId="{6DC013D8-EF10-434D-9AD6-CBECDD534952}">
      <dgm:prSet/>
      <dgm:spPr/>
      <dgm:t>
        <a:bodyPr/>
        <a:lstStyle/>
        <a:p>
          <a:endParaRPr lang="en-US"/>
        </a:p>
      </dgm:t>
    </dgm:pt>
    <dgm:pt modelId="{895C7E44-3E3C-4316-8ABB-62683EA1A2D5}">
      <dgm:prSet custT="1"/>
      <dgm:spPr/>
      <dgm:t>
        <a:bodyPr/>
        <a:lstStyle/>
        <a:p>
          <a:r>
            <a:rPr lang="sk-SK" sz="1050" b="0" i="0" baseline="0">
              <a:latin typeface="Arial" panose="020B0604020202020204" pitchFamily="34" charset="0"/>
              <a:cs typeface="Arial" panose="020B0604020202020204" pitchFamily="34" charset="0"/>
            </a:rPr>
            <a:t>Rastúci dôraz na nefinančné reportovanie a ESG kritériá bude formovať agrosektor.</a:t>
          </a:r>
          <a:endParaRPr 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CA3931-2D7D-45B5-9084-91C5435CB7EA}" type="parTrans" cxnId="{BFBD4034-7C66-4898-88D9-AABFC9782DF4}">
      <dgm:prSet/>
      <dgm:spPr/>
      <dgm:t>
        <a:bodyPr/>
        <a:lstStyle/>
        <a:p>
          <a:endParaRPr lang="en-US"/>
        </a:p>
      </dgm:t>
    </dgm:pt>
    <dgm:pt modelId="{E7253CA6-C371-48F2-987B-FD29606DB440}" type="sibTrans" cxnId="{BFBD4034-7C66-4898-88D9-AABFC9782DF4}">
      <dgm:prSet/>
      <dgm:spPr/>
      <dgm:t>
        <a:bodyPr/>
        <a:lstStyle/>
        <a:p>
          <a:endParaRPr lang="en-US"/>
        </a:p>
      </dgm:t>
    </dgm:pt>
    <dgm:pt modelId="{1B993292-1AC3-4856-BCBE-21CA83E77C93}">
      <dgm:prSet custT="1"/>
      <dgm:spPr/>
      <dgm:t>
        <a:bodyPr/>
        <a:lstStyle/>
        <a:p>
          <a:r>
            <a:rPr lang="sk-SK" sz="1050" b="0" i="0" baseline="0" dirty="0">
              <a:latin typeface="Arial" panose="020B0604020202020204" pitchFamily="34" charset="0"/>
              <a:cs typeface="Arial" panose="020B0604020202020204" pitchFamily="34" charset="0"/>
            </a:rPr>
            <a:t>Podniky budú musieť prispôsobiť svoje stratégie a procesy, aby splnili nové požiadavky a udržali konkurencieschopnosť.</a:t>
          </a:r>
          <a:endParaRPr lang="en-US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3CAC72-A9AC-458F-8DAE-077DBA1D4514}" type="parTrans" cxnId="{B16BBEAA-7908-42B1-BE87-81806C0EC324}">
      <dgm:prSet/>
      <dgm:spPr/>
      <dgm:t>
        <a:bodyPr/>
        <a:lstStyle/>
        <a:p>
          <a:endParaRPr lang="en-US"/>
        </a:p>
      </dgm:t>
    </dgm:pt>
    <dgm:pt modelId="{DCF7A482-E830-4E65-83CC-91802EF8D500}" type="sibTrans" cxnId="{B16BBEAA-7908-42B1-BE87-81806C0EC324}">
      <dgm:prSet/>
      <dgm:spPr/>
      <dgm:t>
        <a:bodyPr/>
        <a:lstStyle/>
        <a:p>
          <a:endParaRPr lang="en-US"/>
        </a:p>
      </dgm:t>
    </dgm:pt>
    <dgm:pt modelId="{51648F1E-BC11-4A3D-984A-FEBAD3A81513}" type="pres">
      <dgm:prSet presAssocID="{07CFB2C8-521E-45FA-8CBC-373CA6211348}" presName="Name0" presStyleCnt="0">
        <dgm:presLayoutVars>
          <dgm:dir/>
          <dgm:animLvl val="lvl"/>
          <dgm:resizeHandles val="exact"/>
        </dgm:presLayoutVars>
      </dgm:prSet>
      <dgm:spPr/>
    </dgm:pt>
    <dgm:pt modelId="{F358ECC6-645E-4417-81DA-75213F876DBD}" type="pres">
      <dgm:prSet presAssocID="{3B59A1BD-72A0-442E-8134-1D6B53342DAE}" presName="composite" presStyleCnt="0"/>
      <dgm:spPr/>
    </dgm:pt>
    <dgm:pt modelId="{54280792-88A4-465B-B3BE-7688220E1FA1}" type="pres">
      <dgm:prSet presAssocID="{3B59A1BD-72A0-442E-8134-1D6B53342DAE}" presName="parTx" presStyleLbl="alignNode1" presStyleIdx="0" presStyleCnt="5">
        <dgm:presLayoutVars>
          <dgm:chMax val="0"/>
          <dgm:chPref val="0"/>
        </dgm:presLayoutVars>
      </dgm:prSet>
      <dgm:spPr/>
    </dgm:pt>
    <dgm:pt modelId="{1D2A2BD4-DD66-4862-B6F4-4B387CEDDD05}" type="pres">
      <dgm:prSet presAssocID="{3B59A1BD-72A0-442E-8134-1D6B53342DAE}" presName="desTx" presStyleLbl="alignAccFollowNode1" presStyleIdx="0" presStyleCnt="5">
        <dgm:presLayoutVars/>
      </dgm:prSet>
      <dgm:spPr/>
    </dgm:pt>
    <dgm:pt modelId="{A057F66C-22FC-4540-9894-B0AEBA285922}" type="pres">
      <dgm:prSet presAssocID="{0EE69C79-550D-4597-B010-9EB12412CD28}" presName="space" presStyleCnt="0"/>
      <dgm:spPr/>
    </dgm:pt>
    <dgm:pt modelId="{3B93DE76-4E25-4314-A7D3-587B332DC00F}" type="pres">
      <dgm:prSet presAssocID="{82B036A1-D8DB-4BD8-8C8D-F541DA73D514}" presName="composite" presStyleCnt="0"/>
      <dgm:spPr/>
    </dgm:pt>
    <dgm:pt modelId="{5A2233B3-FD80-4355-AF2E-0F3205507C86}" type="pres">
      <dgm:prSet presAssocID="{82B036A1-D8DB-4BD8-8C8D-F541DA73D514}" presName="parTx" presStyleLbl="alignNode1" presStyleIdx="1" presStyleCnt="5">
        <dgm:presLayoutVars>
          <dgm:chMax val="0"/>
          <dgm:chPref val="0"/>
        </dgm:presLayoutVars>
      </dgm:prSet>
      <dgm:spPr/>
    </dgm:pt>
    <dgm:pt modelId="{9F0E65B6-BE37-4A8A-A026-83254DBA2A59}" type="pres">
      <dgm:prSet presAssocID="{82B036A1-D8DB-4BD8-8C8D-F541DA73D514}" presName="desTx" presStyleLbl="alignAccFollowNode1" presStyleIdx="1" presStyleCnt="5">
        <dgm:presLayoutVars/>
      </dgm:prSet>
      <dgm:spPr/>
    </dgm:pt>
    <dgm:pt modelId="{371DE0ED-6341-4F1F-B232-4075DF08ABBF}" type="pres">
      <dgm:prSet presAssocID="{4E0F92C7-6D45-45CC-A89C-8A5AC44C3C19}" presName="space" presStyleCnt="0"/>
      <dgm:spPr/>
    </dgm:pt>
    <dgm:pt modelId="{7C268DAB-02AB-440A-AD1A-5A7442FEA890}" type="pres">
      <dgm:prSet presAssocID="{70CA90A5-C06B-4D67-B20B-F29DA0946BD6}" presName="composite" presStyleCnt="0"/>
      <dgm:spPr/>
    </dgm:pt>
    <dgm:pt modelId="{3D1D8251-0F3D-4B1B-A14F-0D326344DA3D}" type="pres">
      <dgm:prSet presAssocID="{70CA90A5-C06B-4D67-B20B-F29DA0946BD6}" presName="parTx" presStyleLbl="alignNode1" presStyleIdx="2" presStyleCnt="5">
        <dgm:presLayoutVars>
          <dgm:chMax val="0"/>
          <dgm:chPref val="0"/>
        </dgm:presLayoutVars>
      </dgm:prSet>
      <dgm:spPr/>
    </dgm:pt>
    <dgm:pt modelId="{E719D49C-23C9-46FA-B521-B5A1AA7358F5}" type="pres">
      <dgm:prSet presAssocID="{70CA90A5-C06B-4D67-B20B-F29DA0946BD6}" presName="desTx" presStyleLbl="alignAccFollowNode1" presStyleIdx="2" presStyleCnt="5">
        <dgm:presLayoutVars/>
      </dgm:prSet>
      <dgm:spPr/>
    </dgm:pt>
    <dgm:pt modelId="{54EFA149-79C0-4F72-9E85-CBB528E11E42}" type="pres">
      <dgm:prSet presAssocID="{7991355F-C0F7-4A04-A04A-53FFDA7E98E5}" presName="space" presStyleCnt="0"/>
      <dgm:spPr/>
    </dgm:pt>
    <dgm:pt modelId="{FC1F83EB-BF7F-4722-A9D7-31BBA6C90F3F}" type="pres">
      <dgm:prSet presAssocID="{41233C02-E103-4706-B3B6-3F34F45233AC}" presName="composite" presStyleCnt="0"/>
      <dgm:spPr/>
    </dgm:pt>
    <dgm:pt modelId="{382B60FC-CE38-4B6D-85EA-54D5E44B3C7C}" type="pres">
      <dgm:prSet presAssocID="{41233C02-E103-4706-B3B6-3F34F45233AC}" presName="parTx" presStyleLbl="alignNode1" presStyleIdx="3" presStyleCnt="5">
        <dgm:presLayoutVars>
          <dgm:chMax val="0"/>
          <dgm:chPref val="0"/>
        </dgm:presLayoutVars>
      </dgm:prSet>
      <dgm:spPr/>
    </dgm:pt>
    <dgm:pt modelId="{48F34299-A9C4-414E-8446-77A4D7F8BFAA}" type="pres">
      <dgm:prSet presAssocID="{41233C02-E103-4706-B3B6-3F34F45233AC}" presName="desTx" presStyleLbl="alignAccFollowNode1" presStyleIdx="3" presStyleCnt="5">
        <dgm:presLayoutVars/>
      </dgm:prSet>
      <dgm:spPr/>
    </dgm:pt>
    <dgm:pt modelId="{BFB41888-B3EC-43B2-8A00-4FD9320E0600}" type="pres">
      <dgm:prSet presAssocID="{11C16D27-5B1A-4C60-878E-684A6DB861C5}" presName="space" presStyleCnt="0"/>
      <dgm:spPr/>
    </dgm:pt>
    <dgm:pt modelId="{E207F071-60B3-42E0-98E7-40F5E352D1D4}" type="pres">
      <dgm:prSet presAssocID="{452308A6-E7E3-4052-BC69-775B556AF9AA}" presName="composite" presStyleCnt="0"/>
      <dgm:spPr/>
    </dgm:pt>
    <dgm:pt modelId="{104A0813-5BF3-4D17-B9CB-94E6BD878787}" type="pres">
      <dgm:prSet presAssocID="{452308A6-E7E3-4052-BC69-775B556AF9AA}" presName="parTx" presStyleLbl="alignNode1" presStyleIdx="4" presStyleCnt="5">
        <dgm:presLayoutVars>
          <dgm:chMax val="0"/>
          <dgm:chPref val="0"/>
        </dgm:presLayoutVars>
      </dgm:prSet>
      <dgm:spPr/>
    </dgm:pt>
    <dgm:pt modelId="{E06B1E8C-6256-4757-9DA9-D09AA971C2B5}" type="pres">
      <dgm:prSet presAssocID="{452308A6-E7E3-4052-BC69-775B556AF9AA}" presName="desTx" presStyleLbl="alignAccFollowNode1" presStyleIdx="4" presStyleCnt="5">
        <dgm:presLayoutVars/>
      </dgm:prSet>
      <dgm:spPr/>
    </dgm:pt>
  </dgm:ptLst>
  <dgm:cxnLst>
    <dgm:cxn modelId="{F5ACE701-DF63-46F0-9E8A-A85AEA9A377A}" srcId="{3B59A1BD-72A0-442E-8134-1D6B53342DAE}" destId="{A71939D5-CFA5-42CC-81AE-18EEF0EB9F2A}" srcOrd="1" destOrd="0" parTransId="{CDD3FAAE-C647-48FE-AA71-E45EA9030704}" sibTransId="{22221B60-AA0F-4FA4-BEC6-DDCA1F590594}"/>
    <dgm:cxn modelId="{C461B702-FE3D-466A-A1ED-050A25D48695}" srcId="{82B036A1-D8DB-4BD8-8C8D-F541DA73D514}" destId="{F2550A17-D5D7-4E5F-B5D0-277579BF52A0}" srcOrd="1" destOrd="0" parTransId="{91DDFEA0-22FA-44CF-A95C-177779EA2C85}" sibTransId="{F9BE9944-B8F8-4EBD-B057-7C6AD4DF6C17}"/>
    <dgm:cxn modelId="{149B9F08-297C-4C72-9CED-DD9B14771CB0}" type="presOf" srcId="{82B036A1-D8DB-4BD8-8C8D-F541DA73D514}" destId="{5A2233B3-FD80-4355-AF2E-0F3205507C86}" srcOrd="0" destOrd="0" presId="urn:microsoft.com/office/officeart/2016/7/layout/HorizontalActionList"/>
    <dgm:cxn modelId="{A478AD0C-F486-4954-A3E5-790F2FF004C8}" type="presOf" srcId="{654CE31D-5E0B-4368-91EB-D191DBA6C843}" destId="{E719D49C-23C9-46FA-B521-B5A1AA7358F5}" srcOrd="0" destOrd="1" presId="urn:microsoft.com/office/officeart/2016/7/layout/HorizontalActionList"/>
    <dgm:cxn modelId="{F4981A0F-DABA-43F5-881B-AE2772C1DC45}" type="presOf" srcId="{70CA90A5-C06B-4D67-B20B-F29DA0946BD6}" destId="{3D1D8251-0F3D-4B1B-A14F-0D326344DA3D}" srcOrd="0" destOrd="0" presId="urn:microsoft.com/office/officeart/2016/7/layout/HorizontalActionList"/>
    <dgm:cxn modelId="{75129917-C0C2-472A-9DF5-DA647D2AA32A}" type="presOf" srcId="{E03DCF6D-8BB3-4013-AA3C-7B6FDD524BCD}" destId="{9F0E65B6-BE37-4A8A-A026-83254DBA2A59}" srcOrd="0" destOrd="0" presId="urn:microsoft.com/office/officeart/2016/7/layout/HorizontalActionList"/>
    <dgm:cxn modelId="{D255AF1E-FACC-4036-A75A-2333470EDCBC}" type="presOf" srcId="{1B993292-1AC3-4856-BCBE-21CA83E77C93}" destId="{E06B1E8C-6256-4757-9DA9-D09AA971C2B5}" srcOrd="0" destOrd="1" presId="urn:microsoft.com/office/officeart/2016/7/layout/HorizontalActionList"/>
    <dgm:cxn modelId="{1CA2F223-D477-4725-8CB7-DF70CA11B170}" srcId="{70CA90A5-C06B-4D67-B20B-F29DA0946BD6}" destId="{3B6C1964-76E4-4154-92CE-EC5E864A3CC8}" srcOrd="0" destOrd="0" parTransId="{C38F8C94-7C6F-4D73-A8D9-12E925A886AC}" sibTransId="{4407796D-BF46-4783-A584-0E3DA2980039}"/>
    <dgm:cxn modelId="{FDDB8029-7FAF-443A-A9C9-52271EF8C562}" type="presOf" srcId="{F2550A17-D5D7-4E5F-B5D0-277579BF52A0}" destId="{9F0E65B6-BE37-4A8A-A026-83254DBA2A59}" srcOrd="0" destOrd="1" presId="urn:microsoft.com/office/officeart/2016/7/layout/HorizontalActionList"/>
    <dgm:cxn modelId="{9434602C-6661-46E2-8F2B-217E2ABC6A75}" type="presOf" srcId="{A524591D-8113-41AA-86E9-A53AC940D6B8}" destId="{48F34299-A9C4-414E-8446-77A4D7F8BFAA}" srcOrd="0" destOrd="0" presId="urn:microsoft.com/office/officeart/2016/7/layout/HorizontalActionList"/>
    <dgm:cxn modelId="{80C52734-616C-4E7A-A3FB-1A0BF34FFF26}" type="presOf" srcId="{07CFB2C8-521E-45FA-8CBC-373CA6211348}" destId="{51648F1E-BC11-4A3D-984A-FEBAD3A81513}" srcOrd="0" destOrd="0" presId="urn:microsoft.com/office/officeart/2016/7/layout/HorizontalActionList"/>
    <dgm:cxn modelId="{BFBD4034-7C66-4898-88D9-AABFC9782DF4}" srcId="{452308A6-E7E3-4052-BC69-775B556AF9AA}" destId="{895C7E44-3E3C-4316-8ABB-62683EA1A2D5}" srcOrd="0" destOrd="0" parTransId="{DCCA3931-2D7D-45B5-9084-91C5435CB7EA}" sibTransId="{E7253CA6-C371-48F2-987B-FD29606DB440}"/>
    <dgm:cxn modelId="{BB01315D-3107-46FB-A493-082BD1DABF38}" srcId="{41233C02-E103-4706-B3B6-3F34F45233AC}" destId="{0502EB37-3DBC-46DF-BC97-54BBB7DD406A}" srcOrd="2" destOrd="0" parTransId="{C32D0682-223A-4F32-B138-0F72989ADB22}" sibTransId="{77540210-8F09-4114-B15D-9F8BC67E8372}"/>
    <dgm:cxn modelId="{899C425D-1226-4CD6-A937-787542A1D839}" type="presOf" srcId="{A71939D5-CFA5-42CC-81AE-18EEF0EB9F2A}" destId="{1D2A2BD4-DD66-4862-B6F4-4B387CEDDD05}" srcOrd="0" destOrd="1" presId="urn:microsoft.com/office/officeart/2016/7/layout/HorizontalActionList"/>
    <dgm:cxn modelId="{BA2D8864-3FAD-4D5F-81F5-DF3BDABBB7C0}" srcId="{41233C02-E103-4706-B3B6-3F34F45233AC}" destId="{A524591D-8113-41AA-86E9-A53AC940D6B8}" srcOrd="0" destOrd="0" parTransId="{ED347787-E543-4C37-A743-66D264F1013C}" sibTransId="{8457D58D-5E75-44F7-AE5C-50041D3D40CB}"/>
    <dgm:cxn modelId="{0BF3B24A-FF97-4A4D-A166-99DB97443884}" type="presOf" srcId="{A6CDDD66-9B3E-495E-8557-A0D95DD008D5}" destId="{48F34299-A9C4-414E-8446-77A4D7F8BFAA}" srcOrd="0" destOrd="1" presId="urn:microsoft.com/office/officeart/2016/7/layout/HorizontalActionList"/>
    <dgm:cxn modelId="{22AFFF71-A38D-4F58-B87F-83A7A7A93789}" type="presOf" srcId="{41233C02-E103-4706-B3B6-3F34F45233AC}" destId="{382B60FC-CE38-4B6D-85EA-54D5E44B3C7C}" srcOrd="0" destOrd="0" presId="urn:microsoft.com/office/officeart/2016/7/layout/HorizontalActionList"/>
    <dgm:cxn modelId="{3F04285A-8E51-457C-891E-03C3337D2F04}" srcId="{07CFB2C8-521E-45FA-8CBC-373CA6211348}" destId="{3B59A1BD-72A0-442E-8134-1D6B53342DAE}" srcOrd="0" destOrd="0" parTransId="{FE7805BC-B45E-47CB-9AA8-9F18D0FE48FF}" sibTransId="{0EE69C79-550D-4597-B010-9EB12412CD28}"/>
    <dgm:cxn modelId="{00D0E85A-A92D-4565-A865-E0E1EB0887B8}" srcId="{3B59A1BD-72A0-442E-8134-1D6B53342DAE}" destId="{2095FF68-0917-49F1-84B4-936548F776D0}" srcOrd="0" destOrd="0" parTransId="{7DDFD84E-CC22-48FE-A6AD-E79E20E05752}" sibTransId="{2F0531B8-831B-4F7E-B43F-E118E51E148C}"/>
    <dgm:cxn modelId="{3C18E990-2D2E-457B-A742-FF6348A1C801}" type="presOf" srcId="{2095FF68-0917-49F1-84B4-936548F776D0}" destId="{1D2A2BD4-DD66-4862-B6F4-4B387CEDDD05}" srcOrd="0" destOrd="0" presId="urn:microsoft.com/office/officeart/2016/7/layout/HorizontalActionList"/>
    <dgm:cxn modelId="{94FB7299-E63D-4B8D-9178-8CF71FF5A0B7}" srcId="{07CFB2C8-521E-45FA-8CBC-373CA6211348}" destId="{41233C02-E103-4706-B3B6-3F34F45233AC}" srcOrd="3" destOrd="0" parTransId="{615389D1-211F-4923-AABA-F53737B6133C}" sibTransId="{11C16D27-5B1A-4C60-878E-684A6DB861C5}"/>
    <dgm:cxn modelId="{08C5719E-FCD6-4D7F-8C82-6CBD85F7BE4A}" type="presOf" srcId="{452308A6-E7E3-4052-BC69-775B556AF9AA}" destId="{104A0813-5BF3-4D17-B9CB-94E6BD878787}" srcOrd="0" destOrd="0" presId="urn:microsoft.com/office/officeart/2016/7/layout/HorizontalActionList"/>
    <dgm:cxn modelId="{B16BBEAA-7908-42B1-BE87-81806C0EC324}" srcId="{452308A6-E7E3-4052-BC69-775B556AF9AA}" destId="{1B993292-1AC3-4856-BCBE-21CA83E77C93}" srcOrd="1" destOrd="0" parTransId="{4D3CAC72-A9AC-458F-8DAE-077DBA1D4514}" sibTransId="{DCF7A482-E830-4E65-83CC-91802EF8D500}"/>
    <dgm:cxn modelId="{72E6D6B6-00F9-40F1-9F87-0845D19DC276}" srcId="{41233C02-E103-4706-B3B6-3F34F45233AC}" destId="{A6CDDD66-9B3E-495E-8557-A0D95DD008D5}" srcOrd="1" destOrd="0" parTransId="{DC502451-2F83-46AD-A5AA-1BC52E966F3C}" sibTransId="{FC2AE272-2D26-448D-AE25-42E26C5566DE}"/>
    <dgm:cxn modelId="{9DA021BE-814B-47EB-9F94-BD5A261921AB}" srcId="{82B036A1-D8DB-4BD8-8C8D-F541DA73D514}" destId="{E03DCF6D-8BB3-4013-AA3C-7B6FDD524BCD}" srcOrd="0" destOrd="0" parTransId="{1A947266-7423-4D30-A22B-B33A815579C8}" sibTransId="{7CA60B29-1670-49DF-9D5E-95033C4C9413}"/>
    <dgm:cxn modelId="{FA22F1C8-AE8B-48E4-92FB-7B85009EE546}" type="presOf" srcId="{895C7E44-3E3C-4316-8ABB-62683EA1A2D5}" destId="{E06B1E8C-6256-4757-9DA9-D09AA971C2B5}" srcOrd="0" destOrd="0" presId="urn:microsoft.com/office/officeart/2016/7/layout/HorizontalActionList"/>
    <dgm:cxn modelId="{81533FC9-F82F-4928-9CDA-8A7CBFFD3B9B}" srcId="{07CFB2C8-521E-45FA-8CBC-373CA6211348}" destId="{70CA90A5-C06B-4D67-B20B-F29DA0946BD6}" srcOrd="2" destOrd="0" parTransId="{E756E270-3A71-40D4-AC3D-2099534C2A56}" sibTransId="{7991355F-C0F7-4A04-A04A-53FFDA7E98E5}"/>
    <dgm:cxn modelId="{BFD0CECA-A27E-46C5-99BB-B7D192770071}" type="presOf" srcId="{0502EB37-3DBC-46DF-BC97-54BBB7DD406A}" destId="{48F34299-A9C4-414E-8446-77A4D7F8BFAA}" srcOrd="0" destOrd="2" presId="urn:microsoft.com/office/officeart/2016/7/layout/HorizontalActionList"/>
    <dgm:cxn modelId="{B4DF22D2-659A-43DF-8DAC-721980A02339}" type="presOf" srcId="{3B59A1BD-72A0-442E-8134-1D6B53342DAE}" destId="{54280792-88A4-465B-B3BE-7688220E1FA1}" srcOrd="0" destOrd="0" presId="urn:microsoft.com/office/officeart/2016/7/layout/HorizontalActionList"/>
    <dgm:cxn modelId="{293A85D7-EBDF-4ED9-91D7-4BF153097694}" srcId="{70CA90A5-C06B-4D67-B20B-F29DA0946BD6}" destId="{654CE31D-5E0B-4368-91EB-D191DBA6C843}" srcOrd="1" destOrd="0" parTransId="{0C15495C-5BAA-4FBD-9242-91473FEC1C61}" sibTransId="{B937E235-6F62-41C1-B5D5-EEC6472C6C8A}"/>
    <dgm:cxn modelId="{6DC013D8-EF10-434D-9AD6-CBECDD534952}" srcId="{07CFB2C8-521E-45FA-8CBC-373CA6211348}" destId="{452308A6-E7E3-4052-BC69-775B556AF9AA}" srcOrd="4" destOrd="0" parTransId="{787AF315-00EB-4E37-8D76-698461E69D12}" sibTransId="{387AFAC8-7016-458C-81F3-0BFB2F777323}"/>
    <dgm:cxn modelId="{9262DCDD-3ADB-4064-ADE8-1724ECA3B306}" srcId="{07CFB2C8-521E-45FA-8CBC-373CA6211348}" destId="{82B036A1-D8DB-4BD8-8C8D-F541DA73D514}" srcOrd="1" destOrd="0" parTransId="{B8FE71BB-1F84-4CAB-BCE5-63797F2A0D20}" sibTransId="{4E0F92C7-6D45-45CC-A89C-8A5AC44C3C19}"/>
    <dgm:cxn modelId="{A19CD5FC-82D8-4BE3-8644-4665382AA67C}" type="presOf" srcId="{3B6C1964-76E4-4154-92CE-EC5E864A3CC8}" destId="{E719D49C-23C9-46FA-B521-B5A1AA7358F5}" srcOrd="0" destOrd="0" presId="urn:microsoft.com/office/officeart/2016/7/layout/HorizontalActionList"/>
    <dgm:cxn modelId="{C03DC8AC-071C-42D5-A693-FD4A167D096E}" type="presParOf" srcId="{51648F1E-BC11-4A3D-984A-FEBAD3A81513}" destId="{F358ECC6-645E-4417-81DA-75213F876DBD}" srcOrd="0" destOrd="0" presId="urn:microsoft.com/office/officeart/2016/7/layout/HorizontalActionList"/>
    <dgm:cxn modelId="{E3411201-9F81-4E78-8B5B-8FE3DD0E102E}" type="presParOf" srcId="{F358ECC6-645E-4417-81DA-75213F876DBD}" destId="{54280792-88A4-465B-B3BE-7688220E1FA1}" srcOrd="0" destOrd="0" presId="urn:microsoft.com/office/officeart/2016/7/layout/HorizontalActionList"/>
    <dgm:cxn modelId="{3D76AB39-C407-4828-A560-BAC14B6A7F98}" type="presParOf" srcId="{F358ECC6-645E-4417-81DA-75213F876DBD}" destId="{1D2A2BD4-DD66-4862-B6F4-4B387CEDDD05}" srcOrd="1" destOrd="0" presId="urn:microsoft.com/office/officeart/2016/7/layout/HorizontalActionList"/>
    <dgm:cxn modelId="{A5652404-C6D1-4F13-A865-F0B7ED38A266}" type="presParOf" srcId="{51648F1E-BC11-4A3D-984A-FEBAD3A81513}" destId="{A057F66C-22FC-4540-9894-B0AEBA285922}" srcOrd="1" destOrd="0" presId="urn:microsoft.com/office/officeart/2016/7/layout/HorizontalActionList"/>
    <dgm:cxn modelId="{874B177E-6EDA-4EEC-B6CB-3FC24493E22E}" type="presParOf" srcId="{51648F1E-BC11-4A3D-984A-FEBAD3A81513}" destId="{3B93DE76-4E25-4314-A7D3-587B332DC00F}" srcOrd="2" destOrd="0" presId="urn:microsoft.com/office/officeart/2016/7/layout/HorizontalActionList"/>
    <dgm:cxn modelId="{3075658D-22A5-4057-81FC-5BC0F4A21758}" type="presParOf" srcId="{3B93DE76-4E25-4314-A7D3-587B332DC00F}" destId="{5A2233B3-FD80-4355-AF2E-0F3205507C86}" srcOrd="0" destOrd="0" presId="urn:microsoft.com/office/officeart/2016/7/layout/HorizontalActionList"/>
    <dgm:cxn modelId="{078C1C2E-05D5-4D9E-B543-F25DE38F6656}" type="presParOf" srcId="{3B93DE76-4E25-4314-A7D3-587B332DC00F}" destId="{9F0E65B6-BE37-4A8A-A026-83254DBA2A59}" srcOrd="1" destOrd="0" presId="urn:microsoft.com/office/officeart/2016/7/layout/HorizontalActionList"/>
    <dgm:cxn modelId="{6105E24A-E2B1-4C76-99FD-A2D32FCA6385}" type="presParOf" srcId="{51648F1E-BC11-4A3D-984A-FEBAD3A81513}" destId="{371DE0ED-6341-4F1F-B232-4075DF08ABBF}" srcOrd="3" destOrd="0" presId="urn:microsoft.com/office/officeart/2016/7/layout/HorizontalActionList"/>
    <dgm:cxn modelId="{7D6B998A-8CE9-45B2-82DB-22F41652C900}" type="presParOf" srcId="{51648F1E-BC11-4A3D-984A-FEBAD3A81513}" destId="{7C268DAB-02AB-440A-AD1A-5A7442FEA890}" srcOrd="4" destOrd="0" presId="urn:microsoft.com/office/officeart/2016/7/layout/HorizontalActionList"/>
    <dgm:cxn modelId="{83DDB338-71B8-47C4-AE42-7D6DEF88D283}" type="presParOf" srcId="{7C268DAB-02AB-440A-AD1A-5A7442FEA890}" destId="{3D1D8251-0F3D-4B1B-A14F-0D326344DA3D}" srcOrd="0" destOrd="0" presId="urn:microsoft.com/office/officeart/2016/7/layout/HorizontalActionList"/>
    <dgm:cxn modelId="{2E9E35C2-3597-48B1-A0D0-ABFED6520485}" type="presParOf" srcId="{7C268DAB-02AB-440A-AD1A-5A7442FEA890}" destId="{E719D49C-23C9-46FA-B521-B5A1AA7358F5}" srcOrd="1" destOrd="0" presId="urn:microsoft.com/office/officeart/2016/7/layout/HorizontalActionList"/>
    <dgm:cxn modelId="{01B736A5-1B44-45C1-8A08-C174BF107D39}" type="presParOf" srcId="{51648F1E-BC11-4A3D-984A-FEBAD3A81513}" destId="{54EFA149-79C0-4F72-9E85-CBB528E11E42}" srcOrd="5" destOrd="0" presId="urn:microsoft.com/office/officeart/2016/7/layout/HorizontalActionList"/>
    <dgm:cxn modelId="{11A2E2FD-57C6-48AD-B7AA-4E213867AAB7}" type="presParOf" srcId="{51648F1E-BC11-4A3D-984A-FEBAD3A81513}" destId="{FC1F83EB-BF7F-4722-A9D7-31BBA6C90F3F}" srcOrd="6" destOrd="0" presId="urn:microsoft.com/office/officeart/2016/7/layout/HorizontalActionList"/>
    <dgm:cxn modelId="{C4D2EBB7-F8CB-4758-8E61-44B6AADDAE4A}" type="presParOf" srcId="{FC1F83EB-BF7F-4722-A9D7-31BBA6C90F3F}" destId="{382B60FC-CE38-4B6D-85EA-54D5E44B3C7C}" srcOrd="0" destOrd="0" presId="urn:microsoft.com/office/officeart/2016/7/layout/HorizontalActionList"/>
    <dgm:cxn modelId="{37B18947-E25B-4DDD-AAF3-FC671FA0162B}" type="presParOf" srcId="{FC1F83EB-BF7F-4722-A9D7-31BBA6C90F3F}" destId="{48F34299-A9C4-414E-8446-77A4D7F8BFAA}" srcOrd="1" destOrd="0" presId="urn:microsoft.com/office/officeart/2016/7/layout/HorizontalActionList"/>
    <dgm:cxn modelId="{DFD5658B-AC6C-4E70-8A18-F44A6161C9E1}" type="presParOf" srcId="{51648F1E-BC11-4A3D-984A-FEBAD3A81513}" destId="{BFB41888-B3EC-43B2-8A00-4FD9320E0600}" srcOrd="7" destOrd="0" presId="urn:microsoft.com/office/officeart/2016/7/layout/HorizontalActionList"/>
    <dgm:cxn modelId="{98D8AD4B-BA44-453C-A5CC-917A04814F9A}" type="presParOf" srcId="{51648F1E-BC11-4A3D-984A-FEBAD3A81513}" destId="{E207F071-60B3-42E0-98E7-40F5E352D1D4}" srcOrd="8" destOrd="0" presId="urn:microsoft.com/office/officeart/2016/7/layout/HorizontalActionList"/>
    <dgm:cxn modelId="{BDC8A7B3-3F4D-409C-8FAF-287B0E55F8E5}" type="presParOf" srcId="{E207F071-60B3-42E0-98E7-40F5E352D1D4}" destId="{104A0813-5BF3-4D17-B9CB-94E6BD878787}" srcOrd="0" destOrd="0" presId="urn:microsoft.com/office/officeart/2016/7/layout/HorizontalActionList"/>
    <dgm:cxn modelId="{B5997A41-CADF-45A7-866C-329F8D2DB8A8}" type="presParOf" srcId="{E207F071-60B3-42E0-98E7-40F5E352D1D4}" destId="{E06B1E8C-6256-4757-9DA9-D09AA971C2B5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B33FB64-DB4C-42B1-8A51-10FEFEA67DC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B7D0866-2676-4AE4-962D-AF1B2AF215B5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Zavádzanie inovácií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D5EB74-4480-4747-97EC-2C8C2C34F2BB}" type="parTrans" cxnId="{10CD5E86-8931-4ADA-B149-B5B0AC257B15}">
      <dgm:prSet/>
      <dgm:spPr/>
      <dgm:t>
        <a:bodyPr/>
        <a:lstStyle/>
        <a:p>
          <a:endParaRPr lang="en-US"/>
        </a:p>
      </dgm:t>
    </dgm:pt>
    <dgm:pt modelId="{F8C5C061-2DAB-4F53-81D6-E30D969E7C3B}" type="sibTrans" cxnId="{10CD5E86-8931-4ADA-B149-B5B0AC257B15}">
      <dgm:prSet/>
      <dgm:spPr/>
      <dgm:t>
        <a:bodyPr/>
        <a:lstStyle/>
        <a:p>
          <a:endParaRPr lang="en-US"/>
        </a:p>
      </dgm:t>
    </dgm:pt>
    <dgm:pt modelId="{EE085B5C-1EB1-452C-9452-6F136542C31E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Investícia do technológií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: </a:t>
          </a:r>
          <a:r>
            <a:rPr lang="sk-SK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IoT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, AI, big </a:t>
          </a:r>
          <a:r>
            <a:rPr lang="sk-SK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data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pre monitorovanie plodín, optimalizáciu a predikciu výnosov.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786504-4425-44C2-A91C-762D5F058009}" type="parTrans" cxnId="{4877E378-A04A-49F4-BEBB-7A0E4140D0DE}">
      <dgm:prSet/>
      <dgm:spPr/>
      <dgm:t>
        <a:bodyPr/>
        <a:lstStyle/>
        <a:p>
          <a:endParaRPr lang="en-US"/>
        </a:p>
      </dgm:t>
    </dgm:pt>
    <dgm:pt modelId="{1C997B0C-1154-4D39-8278-7FDEE19AF3C3}" type="sibTrans" cxnId="{4877E378-A04A-49F4-BEBB-7A0E4140D0DE}">
      <dgm:prSet/>
      <dgm:spPr/>
      <dgm:t>
        <a:bodyPr/>
        <a:lstStyle/>
        <a:p>
          <a:endParaRPr lang="en-US"/>
        </a:p>
      </dgm:t>
    </dgm:pt>
    <dgm:pt modelId="{030694A4-819F-4530-B6D7-44DA63D66311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Precízne poľnohospodárstvo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: GIS a </a:t>
          </a:r>
          <a:r>
            <a:rPr lang="sk-SK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drony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 pre efektívne aplikácie hnojív a pesticídov.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ADA7D0-355E-49E5-81C6-DEDF87FD2650}" type="parTrans" cxnId="{561C7EFA-43DD-4AAF-876D-ED46794E243B}">
      <dgm:prSet/>
      <dgm:spPr/>
      <dgm:t>
        <a:bodyPr/>
        <a:lstStyle/>
        <a:p>
          <a:endParaRPr lang="en-US"/>
        </a:p>
      </dgm:t>
    </dgm:pt>
    <dgm:pt modelId="{E429DB66-CA9B-41A0-9176-8438120AEE0D}" type="sibTrans" cxnId="{561C7EFA-43DD-4AAF-876D-ED46794E243B}">
      <dgm:prSet/>
      <dgm:spPr/>
      <dgm:t>
        <a:bodyPr/>
        <a:lstStyle/>
        <a:p>
          <a:endParaRPr lang="en-US"/>
        </a:p>
      </dgm:t>
    </dgm:pt>
    <dgm:pt modelId="{C4968B9A-1B42-4756-8826-1EB11FA2351B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Výskum a vývoj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: Podpora nových technológií a biologických zlepšení.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B4C3FE-BBE7-4C7A-871B-29F1A481F018}" type="parTrans" cxnId="{688EBC5A-CA4F-44F6-ABE5-FFDBE5A1F2C2}">
      <dgm:prSet/>
      <dgm:spPr/>
      <dgm:t>
        <a:bodyPr/>
        <a:lstStyle/>
        <a:p>
          <a:endParaRPr lang="en-US"/>
        </a:p>
      </dgm:t>
    </dgm:pt>
    <dgm:pt modelId="{30C8BEFD-6479-466B-8DB8-05207DEA62FB}" type="sibTrans" cxnId="{688EBC5A-CA4F-44F6-ABE5-FFDBE5A1F2C2}">
      <dgm:prSet/>
      <dgm:spPr/>
      <dgm:t>
        <a:bodyPr/>
        <a:lstStyle/>
        <a:p>
          <a:endParaRPr lang="en-US"/>
        </a:p>
      </dgm:t>
    </dgm:pt>
    <dgm:pt modelId="{AB2FFADC-EC92-420A-AADC-CC919E266CBE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Certifikácia a manažérske systémy kvality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C8D343-1EF2-47EF-9E7C-E9A24160BC2E}" type="parTrans" cxnId="{B6D65475-6BB0-4F42-88F0-42832FE5B740}">
      <dgm:prSet/>
      <dgm:spPr/>
      <dgm:t>
        <a:bodyPr/>
        <a:lstStyle/>
        <a:p>
          <a:endParaRPr lang="en-US"/>
        </a:p>
      </dgm:t>
    </dgm:pt>
    <dgm:pt modelId="{FE16CC87-B93A-4FA0-8BDE-6955B6B97DAA}" type="sibTrans" cxnId="{B6D65475-6BB0-4F42-88F0-42832FE5B740}">
      <dgm:prSet/>
      <dgm:spPr/>
      <dgm:t>
        <a:bodyPr/>
        <a:lstStyle/>
        <a:p>
          <a:endParaRPr lang="en-US"/>
        </a:p>
      </dgm:t>
    </dgm:pt>
    <dgm:pt modelId="{9B8C9060-98F9-47BF-9A5E-67A058D39BEE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Implementácia systémov kvality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: ISO 9001, ISO 22000 pre konzistentnú kvalitu a zahraničné trhy.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F76513-2BC3-4203-AF54-040424CAE06B}" type="parTrans" cxnId="{B658C1A8-B6E5-4FCE-BF0E-E7DD620CC45F}">
      <dgm:prSet/>
      <dgm:spPr/>
      <dgm:t>
        <a:bodyPr/>
        <a:lstStyle/>
        <a:p>
          <a:endParaRPr lang="en-US"/>
        </a:p>
      </dgm:t>
    </dgm:pt>
    <dgm:pt modelId="{CAECBCFD-E6C1-4A70-BA58-9D4A5CF0318C}" type="sibTrans" cxnId="{B658C1A8-B6E5-4FCE-BF0E-E7DD620CC45F}">
      <dgm:prSet/>
      <dgm:spPr/>
      <dgm:t>
        <a:bodyPr/>
        <a:lstStyle/>
        <a:p>
          <a:endParaRPr lang="en-US"/>
        </a:p>
      </dgm:t>
    </dgm:pt>
    <dgm:pt modelId="{3BC1F92C-F10F-4933-97D9-D0DBCDA4A44C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Certifikácia a audit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: Pravidelné audity a aktualizácie systémov kvality.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95EC3B-8CF3-4382-A39D-BEF31C737CA0}" type="parTrans" cxnId="{B5D53BEC-CF11-4001-8695-6F65A64E8D2F}">
      <dgm:prSet/>
      <dgm:spPr/>
      <dgm:t>
        <a:bodyPr/>
        <a:lstStyle/>
        <a:p>
          <a:endParaRPr lang="en-US"/>
        </a:p>
      </dgm:t>
    </dgm:pt>
    <dgm:pt modelId="{98CD83A0-3A10-4B49-91BD-EDE5A9BF1B7E}" type="sibTrans" cxnId="{B5D53BEC-CF11-4001-8695-6F65A64E8D2F}">
      <dgm:prSet/>
      <dgm:spPr/>
      <dgm:t>
        <a:bodyPr/>
        <a:lstStyle/>
        <a:p>
          <a:endParaRPr lang="en-US"/>
        </a:p>
      </dgm:t>
    </dgm:pt>
    <dgm:pt modelId="{BBBE3D20-1988-4C6A-88AC-19100495E821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Spoločenská zodpovednosť a ESG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541267-352F-4D52-8B72-03BB9D62561B}" type="parTrans" cxnId="{E64B8C7D-9E15-4B9C-83EC-7A9B79D6B14B}">
      <dgm:prSet/>
      <dgm:spPr/>
      <dgm:t>
        <a:bodyPr/>
        <a:lstStyle/>
        <a:p>
          <a:endParaRPr lang="en-US"/>
        </a:p>
      </dgm:t>
    </dgm:pt>
    <dgm:pt modelId="{04C64A42-78BF-4772-8461-12AC00644E7C}" type="sibTrans" cxnId="{E64B8C7D-9E15-4B9C-83EC-7A9B79D6B14B}">
      <dgm:prSet/>
      <dgm:spPr/>
      <dgm:t>
        <a:bodyPr/>
        <a:lstStyle/>
        <a:p>
          <a:endParaRPr lang="en-US"/>
        </a:p>
      </dgm:t>
    </dgm:pt>
    <dgm:pt modelId="{BA6429F8-ED24-4B79-96CA-B73089E63D9D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Implementácia princípov CSR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: Etické praktiky, podpora miestnych komunít, dodržiavanie pracovných a environmentálnych štandardov.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9799D2-1798-4E2B-9558-2A7B709B9D73}" type="parTrans" cxnId="{7E1A7709-F929-469A-B153-B211E5E10E15}">
      <dgm:prSet/>
      <dgm:spPr/>
      <dgm:t>
        <a:bodyPr/>
        <a:lstStyle/>
        <a:p>
          <a:endParaRPr lang="en-US"/>
        </a:p>
      </dgm:t>
    </dgm:pt>
    <dgm:pt modelId="{997FDAFF-F9E4-46B6-9A60-7A7748663676}" type="sibTrans" cxnId="{7E1A7709-F929-469A-B153-B211E5E10E15}">
      <dgm:prSet/>
      <dgm:spPr/>
      <dgm:t>
        <a:bodyPr/>
        <a:lstStyle/>
        <a:p>
          <a:endParaRPr lang="en-US"/>
        </a:p>
      </dgm:t>
    </dgm:pt>
    <dgm:pt modelId="{B22126B4-D2F3-4983-AE42-EF1C3340A545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Dodržiavanie ESG kritérií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: Znižovanie emisií, efektívne využívanie zdrojov, ochrana biodiverzity.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B1022B-138B-45DF-A8CF-7158543DF8F0}" type="parTrans" cxnId="{4B23655D-058A-44EA-B7DF-1ADAF9582A3C}">
      <dgm:prSet/>
      <dgm:spPr/>
      <dgm:t>
        <a:bodyPr/>
        <a:lstStyle/>
        <a:p>
          <a:endParaRPr lang="en-US"/>
        </a:p>
      </dgm:t>
    </dgm:pt>
    <dgm:pt modelId="{F1CBAE70-F738-4D46-9174-B533D1D65D69}" type="sibTrans" cxnId="{4B23655D-058A-44EA-B7DF-1ADAF9582A3C}">
      <dgm:prSet/>
      <dgm:spPr/>
      <dgm:t>
        <a:bodyPr/>
        <a:lstStyle/>
        <a:p>
          <a:endParaRPr lang="en-US"/>
        </a:p>
      </dgm:t>
    </dgm:pt>
    <dgm:pt modelId="{D6773B50-A2C8-4A72-82F7-3BB7DDD8652D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Ekologické a udržateľné praktiky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C48D85-E0E3-43A9-8687-95ADE852D74B}" type="parTrans" cxnId="{5B8E277B-3BD8-4E6F-97E5-038A7540C058}">
      <dgm:prSet/>
      <dgm:spPr/>
      <dgm:t>
        <a:bodyPr/>
        <a:lstStyle/>
        <a:p>
          <a:endParaRPr lang="en-US"/>
        </a:p>
      </dgm:t>
    </dgm:pt>
    <dgm:pt modelId="{8C5F4EDD-3F5C-4C1C-AF9A-A73F273CD404}" type="sibTrans" cxnId="{5B8E277B-3BD8-4E6F-97E5-038A7540C058}">
      <dgm:prSet/>
      <dgm:spPr/>
      <dgm:t>
        <a:bodyPr/>
        <a:lstStyle/>
        <a:p>
          <a:endParaRPr lang="en-US"/>
        </a:p>
      </dgm:t>
    </dgm:pt>
    <dgm:pt modelId="{85C18B77-049C-4AE6-8A19-6ACA98BD3612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Zelené technológie a obaly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: Používanie ekologických materiálov a znižovanie odpadu.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46A6F5-A303-4DD0-93A3-7FD7058424A0}" type="parTrans" cxnId="{84AC6E19-FA6F-4957-AE5E-E12DAF439DE2}">
      <dgm:prSet/>
      <dgm:spPr/>
      <dgm:t>
        <a:bodyPr/>
        <a:lstStyle/>
        <a:p>
          <a:endParaRPr lang="en-US"/>
        </a:p>
      </dgm:t>
    </dgm:pt>
    <dgm:pt modelId="{2E0919A8-EE9E-4176-9DA3-186738E6A2C6}" type="sibTrans" cxnId="{84AC6E19-FA6F-4957-AE5E-E12DAF439DE2}">
      <dgm:prSet/>
      <dgm:spPr/>
      <dgm:t>
        <a:bodyPr/>
        <a:lstStyle/>
        <a:p>
          <a:endParaRPr lang="en-US"/>
        </a:p>
      </dgm:t>
    </dgm:pt>
    <dgm:pt modelId="{39A49863-1758-4205-9601-3709CA56A653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Ochrana biodiverzity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: Zachovanie prirodzených biotopov, podpora diverzity plodín.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18E979-9698-4826-BC91-91E0BD9671CD}" type="parTrans" cxnId="{D0752A98-D508-4398-B4AA-0E00E7DF8FC7}">
      <dgm:prSet/>
      <dgm:spPr/>
      <dgm:t>
        <a:bodyPr/>
        <a:lstStyle/>
        <a:p>
          <a:endParaRPr lang="en-US"/>
        </a:p>
      </dgm:t>
    </dgm:pt>
    <dgm:pt modelId="{BD07AD89-50DD-4444-807F-148F47563936}" type="sibTrans" cxnId="{D0752A98-D508-4398-B4AA-0E00E7DF8FC7}">
      <dgm:prSet/>
      <dgm:spPr/>
      <dgm:t>
        <a:bodyPr/>
        <a:lstStyle/>
        <a:p>
          <a:endParaRPr lang="en-US"/>
        </a:p>
      </dgm:t>
    </dgm:pt>
    <dgm:pt modelId="{F1E336E6-CA6F-4855-A9C4-5B39A0DD2BDE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Podpora výskumu a inovácií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AFC3BA-19AC-488E-BE22-5E0EC4BE0E2A}" type="parTrans" cxnId="{9A1D7E1D-AA0B-4262-8C8C-D861064B1552}">
      <dgm:prSet/>
      <dgm:spPr/>
      <dgm:t>
        <a:bodyPr/>
        <a:lstStyle/>
        <a:p>
          <a:endParaRPr lang="en-US"/>
        </a:p>
      </dgm:t>
    </dgm:pt>
    <dgm:pt modelId="{A886F356-7078-4FE2-8DF2-D373B6F67D12}" type="sibTrans" cxnId="{9A1D7E1D-AA0B-4262-8C8C-D861064B1552}">
      <dgm:prSet/>
      <dgm:spPr/>
      <dgm:t>
        <a:bodyPr/>
        <a:lstStyle/>
        <a:p>
          <a:endParaRPr lang="en-US"/>
        </a:p>
      </dgm:t>
    </dgm:pt>
    <dgm:pt modelId="{F9538243-DF42-4EBB-8455-736D0CD88673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Partnerstvo s inštitúciami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: Spolupráca s výskumnými a vzdelávacími inštitúciami na nových riešeniach a technológiách.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A72E2F-CC4F-46DD-A832-4BC296ABEAF5}" type="parTrans" cxnId="{A3478908-37C9-46ED-82F3-FF5B3C7AB2A4}">
      <dgm:prSet/>
      <dgm:spPr/>
      <dgm:t>
        <a:bodyPr/>
        <a:lstStyle/>
        <a:p>
          <a:endParaRPr lang="en-US"/>
        </a:p>
      </dgm:t>
    </dgm:pt>
    <dgm:pt modelId="{52F3CE70-5A4E-45E0-8213-919081FD6A45}" type="sibTrans" cxnId="{A3478908-37C9-46ED-82F3-FF5B3C7AB2A4}">
      <dgm:prSet/>
      <dgm:spPr/>
      <dgm:t>
        <a:bodyPr/>
        <a:lstStyle/>
        <a:p>
          <a:endParaRPr lang="en-US"/>
        </a:p>
      </dgm:t>
    </dgm:pt>
    <dgm:pt modelId="{15D09FC6-F342-4943-ACF2-1457346932FB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Komunikácia a transparentnosť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3D07B5-AC15-4DBC-815D-6FF98A9A50FB}" type="parTrans" cxnId="{D5817C32-F56C-4644-86F5-7CF08B4B16DB}">
      <dgm:prSet/>
      <dgm:spPr/>
      <dgm:t>
        <a:bodyPr/>
        <a:lstStyle/>
        <a:p>
          <a:endParaRPr lang="en-US"/>
        </a:p>
      </dgm:t>
    </dgm:pt>
    <dgm:pt modelId="{CCC39968-C9E4-4BA2-833F-04677B5A505E}" type="sibTrans" cxnId="{D5817C32-F56C-4644-86F5-7CF08B4B16DB}">
      <dgm:prSet/>
      <dgm:spPr/>
      <dgm:t>
        <a:bodyPr/>
        <a:lstStyle/>
        <a:p>
          <a:endParaRPr lang="en-US"/>
        </a:p>
      </dgm:t>
    </dgm:pt>
    <dgm:pt modelId="{43CD63AD-B7C1-4378-90E6-03A182A919CB}">
      <dgm:prSet/>
      <dgm:spPr/>
      <dgm:t>
        <a:bodyPr/>
        <a:lstStyle/>
        <a:p>
          <a:r>
            <a:rPr lang="sk-SK" b="1" i="0" baseline="0">
              <a:latin typeface="Arial" panose="020B0604020202020204" pitchFamily="34" charset="0"/>
              <a:cs typeface="Arial" panose="020B0604020202020204" pitchFamily="34" charset="0"/>
            </a:rPr>
            <a:t>Komunikácia so zákazníkmi</a:t>
          </a:r>
          <a:r>
            <a:rPr lang="sk-SK" b="0" i="0" baseline="0">
              <a:latin typeface="Arial" panose="020B0604020202020204" pitchFamily="34" charset="0"/>
              <a:cs typeface="Arial" panose="020B0604020202020204" pitchFamily="34" charset="0"/>
            </a:rPr>
            <a:t>: Transparentné informovanie o praktikách, CSR a ESG.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B5058A-4A64-47F6-8A4B-C64ADF2E66F2}" type="parTrans" cxnId="{4C38EF28-FDA5-4849-9EC1-D40C85FFD00B}">
      <dgm:prSet/>
      <dgm:spPr/>
      <dgm:t>
        <a:bodyPr/>
        <a:lstStyle/>
        <a:p>
          <a:endParaRPr lang="en-US"/>
        </a:p>
      </dgm:t>
    </dgm:pt>
    <dgm:pt modelId="{4E710670-CF57-4C2E-99DD-88B896DCCE35}" type="sibTrans" cxnId="{4C38EF28-FDA5-4849-9EC1-D40C85FFD00B}">
      <dgm:prSet/>
      <dgm:spPr/>
      <dgm:t>
        <a:bodyPr/>
        <a:lstStyle/>
        <a:p>
          <a:endParaRPr lang="en-US"/>
        </a:p>
      </dgm:t>
    </dgm:pt>
    <dgm:pt modelId="{948453A3-A25F-4C23-9A58-A23AFF90BE0B}">
      <dgm:prSet/>
      <dgm:spPr/>
      <dgm:t>
        <a:bodyPr/>
        <a:lstStyle/>
        <a:p>
          <a:r>
            <a:rPr lang="sk-SK" b="1" i="0" baseline="0" dirty="0">
              <a:latin typeface="Arial" panose="020B0604020202020204" pitchFamily="34" charset="0"/>
              <a:cs typeface="Arial" panose="020B0604020202020204" pitchFamily="34" charset="0"/>
            </a:rPr>
            <a:t>Príprava na nefinančné reportovanie</a:t>
          </a:r>
          <a:r>
            <a:rPr lang="sk-SK" b="0" i="0" baseline="0" dirty="0">
              <a:latin typeface="Arial" panose="020B0604020202020204" pitchFamily="34" charset="0"/>
              <a:cs typeface="Arial" panose="020B0604020202020204" pitchFamily="34" charset="0"/>
            </a:rPr>
            <a:t>: Monitorovanie a reportovanie ESG údajov.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B74FF8-753D-4949-AC58-CAF81B87A6EF}" type="parTrans" cxnId="{6808D5D1-5DAB-48E4-91AB-AB2C8E210F08}">
      <dgm:prSet/>
      <dgm:spPr/>
      <dgm:t>
        <a:bodyPr/>
        <a:lstStyle/>
        <a:p>
          <a:endParaRPr lang="en-US"/>
        </a:p>
      </dgm:t>
    </dgm:pt>
    <dgm:pt modelId="{BF9C08F1-017D-4AF7-BAF9-BF8D7D62955F}" type="sibTrans" cxnId="{6808D5D1-5DAB-48E4-91AB-AB2C8E210F08}">
      <dgm:prSet/>
      <dgm:spPr/>
      <dgm:t>
        <a:bodyPr/>
        <a:lstStyle/>
        <a:p>
          <a:endParaRPr lang="en-US"/>
        </a:p>
      </dgm:t>
    </dgm:pt>
    <dgm:pt modelId="{0CE4E4CD-84D2-42A9-BAF9-84844A30A77C}" type="pres">
      <dgm:prSet presAssocID="{0B33FB64-DB4C-42B1-8A51-10FEFEA67DC4}" presName="diagram" presStyleCnt="0">
        <dgm:presLayoutVars>
          <dgm:dir/>
          <dgm:resizeHandles val="exact"/>
        </dgm:presLayoutVars>
      </dgm:prSet>
      <dgm:spPr/>
    </dgm:pt>
    <dgm:pt modelId="{F5BA45FB-DED4-4B1C-8383-954F9A019898}" type="pres">
      <dgm:prSet presAssocID="{0B7D0866-2676-4AE4-962D-AF1B2AF215B5}" presName="node" presStyleLbl="node1" presStyleIdx="0" presStyleCnt="6">
        <dgm:presLayoutVars>
          <dgm:bulletEnabled val="1"/>
        </dgm:presLayoutVars>
      </dgm:prSet>
      <dgm:spPr/>
    </dgm:pt>
    <dgm:pt modelId="{A695EFEF-BB62-4449-9C6D-4BBE9C73E52A}" type="pres">
      <dgm:prSet presAssocID="{F8C5C061-2DAB-4F53-81D6-E30D969E7C3B}" presName="sibTrans" presStyleCnt="0"/>
      <dgm:spPr/>
    </dgm:pt>
    <dgm:pt modelId="{E36B339D-4D31-4E42-856A-5C058F0A5179}" type="pres">
      <dgm:prSet presAssocID="{AB2FFADC-EC92-420A-AADC-CC919E266CBE}" presName="node" presStyleLbl="node1" presStyleIdx="1" presStyleCnt="6">
        <dgm:presLayoutVars>
          <dgm:bulletEnabled val="1"/>
        </dgm:presLayoutVars>
      </dgm:prSet>
      <dgm:spPr/>
    </dgm:pt>
    <dgm:pt modelId="{7ABC7196-0CB4-4E81-8102-CC261CFA5EF0}" type="pres">
      <dgm:prSet presAssocID="{FE16CC87-B93A-4FA0-8BDE-6955B6B97DAA}" presName="sibTrans" presStyleCnt="0"/>
      <dgm:spPr/>
    </dgm:pt>
    <dgm:pt modelId="{1D514F43-DD1D-416F-B0A1-65AEABB3FD6B}" type="pres">
      <dgm:prSet presAssocID="{BBBE3D20-1988-4C6A-88AC-19100495E821}" presName="node" presStyleLbl="node1" presStyleIdx="2" presStyleCnt="6">
        <dgm:presLayoutVars>
          <dgm:bulletEnabled val="1"/>
        </dgm:presLayoutVars>
      </dgm:prSet>
      <dgm:spPr/>
    </dgm:pt>
    <dgm:pt modelId="{01EE769D-B133-4F29-835C-7DA7CF5BA89B}" type="pres">
      <dgm:prSet presAssocID="{04C64A42-78BF-4772-8461-12AC00644E7C}" presName="sibTrans" presStyleCnt="0"/>
      <dgm:spPr/>
    </dgm:pt>
    <dgm:pt modelId="{3F992F55-71D3-463C-B307-2B6AD60EE937}" type="pres">
      <dgm:prSet presAssocID="{D6773B50-A2C8-4A72-82F7-3BB7DDD8652D}" presName="node" presStyleLbl="node1" presStyleIdx="3" presStyleCnt="6">
        <dgm:presLayoutVars>
          <dgm:bulletEnabled val="1"/>
        </dgm:presLayoutVars>
      </dgm:prSet>
      <dgm:spPr/>
    </dgm:pt>
    <dgm:pt modelId="{735F926B-653C-4E52-86DD-C2DAA5A8418C}" type="pres">
      <dgm:prSet presAssocID="{8C5F4EDD-3F5C-4C1C-AF9A-A73F273CD404}" presName="sibTrans" presStyleCnt="0"/>
      <dgm:spPr/>
    </dgm:pt>
    <dgm:pt modelId="{CC455E89-E6AF-486C-9F00-338F06564B72}" type="pres">
      <dgm:prSet presAssocID="{F1E336E6-CA6F-4855-A9C4-5B39A0DD2BDE}" presName="node" presStyleLbl="node1" presStyleIdx="4" presStyleCnt="6">
        <dgm:presLayoutVars>
          <dgm:bulletEnabled val="1"/>
        </dgm:presLayoutVars>
      </dgm:prSet>
      <dgm:spPr/>
    </dgm:pt>
    <dgm:pt modelId="{78A61EE7-0097-4004-B011-3E0E46360FB8}" type="pres">
      <dgm:prSet presAssocID="{A886F356-7078-4FE2-8DF2-D373B6F67D12}" presName="sibTrans" presStyleCnt="0"/>
      <dgm:spPr/>
    </dgm:pt>
    <dgm:pt modelId="{C8B0393B-5780-47C5-9933-6E1E17595570}" type="pres">
      <dgm:prSet presAssocID="{15D09FC6-F342-4943-ACF2-1457346932FB}" presName="node" presStyleLbl="node1" presStyleIdx="5" presStyleCnt="6">
        <dgm:presLayoutVars>
          <dgm:bulletEnabled val="1"/>
        </dgm:presLayoutVars>
      </dgm:prSet>
      <dgm:spPr/>
    </dgm:pt>
  </dgm:ptLst>
  <dgm:cxnLst>
    <dgm:cxn modelId="{A3478908-37C9-46ED-82F3-FF5B3C7AB2A4}" srcId="{F1E336E6-CA6F-4855-A9C4-5B39A0DD2BDE}" destId="{F9538243-DF42-4EBB-8455-736D0CD88673}" srcOrd="0" destOrd="0" parTransId="{8BA72E2F-CC4F-46DD-A832-4BC296ABEAF5}" sibTransId="{52F3CE70-5A4E-45E0-8213-919081FD6A45}"/>
    <dgm:cxn modelId="{7E1A7709-F929-469A-B153-B211E5E10E15}" srcId="{BBBE3D20-1988-4C6A-88AC-19100495E821}" destId="{BA6429F8-ED24-4B79-96CA-B73089E63D9D}" srcOrd="0" destOrd="0" parTransId="{219799D2-1798-4E2B-9558-2A7B709B9D73}" sibTransId="{997FDAFF-F9E4-46B6-9A60-7A7748663676}"/>
    <dgm:cxn modelId="{1750A40C-3EBA-4D1B-B328-4A4F1441368D}" type="presOf" srcId="{85C18B77-049C-4AE6-8A19-6ACA98BD3612}" destId="{3F992F55-71D3-463C-B307-2B6AD60EE937}" srcOrd="0" destOrd="1" presId="urn:microsoft.com/office/officeart/2005/8/layout/default"/>
    <dgm:cxn modelId="{70981913-E4F9-4FB5-B221-57E41BE54929}" type="presOf" srcId="{F1E336E6-CA6F-4855-A9C4-5B39A0DD2BDE}" destId="{CC455E89-E6AF-486C-9F00-338F06564B72}" srcOrd="0" destOrd="0" presId="urn:microsoft.com/office/officeart/2005/8/layout/default"/>
    <dgm:cxn modelId="{84AC6E19-FA6F-4957-AE5E-E12DAF439DE2}" srcId="{D6773B50-A2C8-4A72-82F7-3BB7DDD8652D}" destId="{85C18B77-049C-4AE6-8A19-6ACA98BD3612}" srcOrd="0" destOrd="0" parTransId="{5946A6F5-A303-4DD0-93A3-7FD7058424A0}" sibTransId="{2E0919A8-EE9E-4176-9DA3-186738E6A2C6}"/>
    <dgm:cxn modelId="{0D3D561A-5EFF-455D-9619-413E017942FA}" type="presOf" srcId="{BBBE3D20-1988-4C6A-88AC-19100495E821}" destId="{1D514F43-DD1D-416F-B0A1-65AEABB3FD6B}" srcOrd="0" destOrd="0" presId="urn:microsoft.com/office/officeart/2005/8/layout/default"/>
    <dgm:cxn modelId="{9A1D7E1D-AA0B-4262-8C8C-D861064B1552}" srcId="{0B33FB64-DB4C-42B1-8A51-10FEFEA67DC4}" destId="{F1E336E6-CA6F-4855-A9C4-5B39A0DD2BDE}" srcOrd="4" destOrd="0" parTransId="{80AFC3BA-19AC-488E-BE22-5E0EC4BE0E2A}" sibTransId="{A886F356-7078-4FE2-8DF2-D373B6F67D12}"/>
    <dgm:cxn modelId="{4C38EF28-FDA5-4849-9EC1-D40C85FFD00B}" srcId="{15D09FC6-F342-4943-ACF2-1457346932FB}" destId="{43CD63AD-B7C1-4378-90E6-03A182A919CB}" srcOrd="0" destOrd="0" parTransId="{10B5058A-4A64-47F6-8A4B-C64ADF2E66F2}" sibTransId="{4E710670-CF57-4C2E-99DD-88B896DCCE35}"/>
    <dgm:cxn modelId="{D5817C32-F56C-4644-86F5-7CF08B4B16DB}" srcId="{0B33FB64-DB4C-42B1-8A51-10FEFEA67DC4}" destId="{15D09FC6-F342-4943-ACF2-1457346932FB}" srcOrd="5" destOrd="0" parTransId="{793D07B5-AC15-4DBC-815D-6FF98A9A50FB}" sibTransId="{CCC39968-C9E4-4BA2-833F-04677B5A505E}"/>
    <dgm:cxn modelId="{A6A3F43B-4F8A-4C5B-A21B-69843221A705}" type="presOf" srcId="{0B7D0866-2676-4AE4-962D-AF1B2AF215B5}" destId="{F5BA45FB-DED4-4B1C-8383-954F9A019898}" srcOrd="0" destOrd="0" presId="urn:microsoft.com/office/officeart/2005/8/layout/default"/>
    <dgm:cxn modelId="{2AB7273E-5A4F-46C4-BA51-BDAA48F7E4E9}" type="presOf" srcId="{C4968B9A-1B42-4756-8826-1EB11FA2351B}" destId="{F5BA45FB-DED4-4B1C-8383-954F9A019898}" srcOrd="0" destOrd="3" presId="urn:microsoft.com/office/officeart/2005/8/layout/default"/>
    <dgm:cxn modelId="{4B23655D-058A-44EA-B7DF-1ADAF9582A3C}" srcId="{BBBE3D20-1988-4C6A-88AC-19100495E821}" destId="{B22126B4-D2F3-4983-AE42-EF1C3340A545}" srcOrd="1" destOrd="0" parTransId="{03B1022B-138B-45DF-A8CF-7158543DF8F0}" sibTransId="{F1CBAE70-F738-4D46-9174-B533D1D65D69}"/>
    <dgm:cxn modelId="{1C05945D-620A-4D64-B079-AE728A34D32A}" type="presOf" srcId="{43CD63AD-B7C1-4378-90E6-03A182A919CB}" destId="{C8B0393B-5780-47C5-9933-6E1E17595570}" srcOrd="0" destOrd="1" presId="urn:microsoft.com/office/officeart/2005/8/layout/default"/>
    <dgm:cxn modelId="{8ED53B44-F3DA-42A2-9421-DDACAFCD83E1}" type="presOf" srcId="{0B33FB64-DB4C-42B1-8A51-10FEFEA67DC4}" destId="{0CE4E4CD-84D2-42A9-BAF9-84844A30A77C}" srcOrd="0" destOrd="0" presId="urn:microsoft.com/office/officeart/2005/8/layout/default"/>
    <dgm:cxn modelId="{6123CA51-5C23-442D-BD7C-C759CE6D145C}" type="presOf" srcId="{EE085B5C-1EB1-452C-9452-6F136542C31E}" destId="{F5BA45FB-DED4-4B1C-8383-954F9A019898}" srcOrd="0" destOrd="1" presId="urn:microsoft.com/office/officeart/2005/8/layout/default"/>
    <dgm:cxn modelId="{EC51E151-540A-48C0-81C4-96667D9B811B}" type="presOf" srcId="{BA6429F8-ED24-4B79-96CA-B73089E63D9D}" destId="{1D514F43-DD1D-416F-B0A1-65AEABB3FD6B}" srcOrd="0" destOrd="1" presId="urn:microsoft.com/office/officeart/2005/8/layout/default"/>
    <dgm:cxn modelId="{B6D65475-6BB0-4F42-88F0-42832FE5B740}" srcId="{0B33FB64-DB4C-42B1-8A51-10FEFEA67DC4}" destId="{AB2FFADC-EC92-420A-AADC-CC919E266CBE}" srcOrd="1" destOrd="0" parTransId="{A6C8D343-1EF2-47EF-9E7C-E9A24160BC2E}" sibTransId="{FE16CC87-B93A-4FA0-8BDE-6955B6B97DAA}"/>
    <dgm:cxn modelId="{4877E378-A04A-49F4-BEBB-7A0E4140D0DE}" srcId="{0B7D0866-2676-4AE4-962D-AF1B2AF215B5}" destId="{EE085B5C-1EB1-452C-9452-6F136542C31E}" srcOrd="0" destOrd="0" parTransId="{BC786504-4425-44C2-A91C-762D5F058009}" sibTransId="{1C997B0C-1154-4D39-8278-7FDEE19AF3C3}"/>
    <dgm:cxn modelId="{688EBC5A-CA4F-44F6-ABE5-FFDBE5A1F2C2}" srcId="{0B7D0866-2676-4AE4-962D-AF1B2AF215B5}" destId="{C4968B9A-1B42-4756-8826-1EB11FA2351B}" srcOrd="2" destOrd="0" parTransId="{7EB4C3FE-BBE7-4C7A-871B-29F1A481F018}" sibTransId="{30C8BEFD-6479-466B-8DB8-05207DEA62FB}"/>
    <dgm:cxn modelId="{5B8E277B-3BD8-4E6F-97E5-038A7540C058}" srcId="{0B33FB64-DB4C-42B1-8A51-10FEFEA67DC4}" destId="{D6773B50-A2C8-4A72-82F7-3BB7DDD8652D}" srcOrd="3" destOrd="0" parTransId="{31C48D85-E0E3-43A9-8687-95ADE852D74B}" sibTransId="{8C5F4EDD-3F5C-4C1C-AF9A-A73F273CD404}"/>
    <dgm:cxn modelId="{E64B8C7D-9E15-4B9C-83EC-7A9B79D6B14B}" srcId="{0B33FB64-DB4C-42B1-8A51-10FEFEA67DC4}" destId="{BBBE3D20-1988-4C6A-88AC-19100495E821}" srcOrd="2" destOrd="0" parTransId="{9B541267-352F-4D52-8B72-03BB9D62561B}" sibTransId="{04C64A42-78BF-4772-8461-12AC00644E7C}"/>
    <dgm:cxn modelId="{10CD5E86-8931-4ADA-B149-B5B0AC257B15}" srcId="{0B33FB64-DB4C-42B1-8A51-10FEFEA67DC4}" destId="{0B7D0866-2676-4AE4-962D-AF1B2AF215B5}" srcOrd="0" destOrd="0" parTransId="{C2D5EB74-4480-4747-97EC-2C8C2C34F2BB}" sibTransId="{F8C5C061-2DAB-4F53-81D6-E30D969E7C3B}"/>
    <dgm:cxn modelId="{756B6C95-A645-443A-AC37-C1FF57FD2B3A}" type="presOf" srcId="{AB2FFADC-EC92-420A-AADC-CC919E266CBE}" destId="{E36B339D-4D31-4E42-856A-5C058F0A5179}" srcOrd="0" destOrd="0" presId="urn:microsoft.com/office/officeart/2005/8/layout/default"/>
    <dgm:cxn modelId="{D0752A98-D508-4398-B4AA-0E00E7DF8FC7}" srcId="{D6773B50-A2C8-4A72-82F7-3BB7DDD8652D}" destId="{39A49863-1758-4205-9601-3709CA56A653}" srcOrd="1" destOrd="0" parTransId="{7118E979-9698-4826-BC91-91E0BD9671CD}" sibTransId="{BD07AD89-50DD-4444-807F-148F47563936}"/>
    <dgm:cxn modelId="{B658C1A8-B6E5-4FCE-BF0E-E7DD620CC45F}" srcId="{AB2FFADC-EC92-420A-AADC-CC919E266CBE}" destId="{9B8C9060-98F9-47BF-9A5E-67A058D39BEE}" srcOrd="0" destOrd="0" parTransId="{9BF76513-2BC3-4203-AF54-040424CAE06B}" sibTransId="{CAECBCFD-E6C1-4A70-BA58-9D4A5CF0318C}"/>
    <dgm:cxn modelId="{A2CBFDBB-296B-4F2E-BE67-CC9794D45102}" type="presOf" srcId="{9B8C9060-98F9-47BF-9A5E-67A058D39BEE}" destId="{E36B339D-4D31-4E42-856A-5C058F0A5179}" srcOrd="0" destOrd="1" presId="urn:microsoft.com/office/officeart/2005/8/layout/default"/>
    <dgm:cxn modelId="{829A70C2-1652-4C7F-9096-C438626B62E4}" type="presOf" srcId="{F9538243-DF42-4EBB-8455-736D0CD88673}" destId="{CC455E89-E6AF-486C-9F00-338F06564B72}" srcOrd="0" destOrd="1" presId="urn:microsoft.com/office/officeart/2005/8/layout/default"/>
    <dgm:cxn modelId="{6808D5D1-5DAB-48E4-91AB-AB2C8E210F08}" srcId="{15D09FC6-F342-4943-ACF2-1457346932FB}" destId="{948453A3-A25F-4C23-9A58-A23AFF90BE0B}" srcOrd="1" destOrd="0" parTransId="{DBB74FF8-753D-4949-AC58-CAF81B87A6EF}" sibTransId="{BF9C08F1-017D-4AF7-BAF9-BF8D7D62955F}"/>
    <dgm:cxn modelId="{8F675CD5-4FBB-4E1C-8FAF-D4A28B51669C}" type="presOf" srcId="{D6773B50-A2C8-4A72-82F7-3BB7DDD8652D}" destId="{3F992F55-71D3-463C-B307-2B6AD60EE937}" srcOrd="0" destOrd="0" presId="urn:microsoft.com/office/officeart/2005/8/layout/default"/>
    <dgm:cxn modelId="{993F52D8-25BE-4BA2-A315-17C45F447E27}" type="presOf" srcId="{15D09FC6-F342-4943-ACF2-1457346932FB}" destId="{C8B0393B-5780-47C5-9933-6E1E17595570}" srcOrd="0" destOrd="0" presId="urn:microsoft.com/office/officeart/2005/8/layout/default"/>
    <dgm:cxn modelId="{8A4624E3-E2C0-4E4A-9BF9-3C916EEB0950}" type="presOf" srcId="{B22126B4-D2F3-4983-AE42-EF1C3340A545}" destId="{1D514F43-DD1D-416F-B0A1-65AEABB3FD6B}" srcOrd="0" destOrd="2" presId="urn:microsoft.com/office/officeart/2005/8/layout/default"/>
    <dgm:cxn modelId="{8EEFD8EB-4596-42EE-9367-64BE0D9EDF0C}" type="presOf" srcId="{3BC1F92C-F10F-4933-97D9-D0DBCDA4A44C}" destId="{E36B339D-4D31-4E42-856A-5C058F0A5179}" srcOrd="0" destOrd="2" presId="urn:microsoft.com/office/officeart/2005/8/layout/default"/>
    <dgm:cxn modelId="{B5D53BEC-CF11-4001-8695-6F65A64E8D2F}" srcId="{AB2FFADC-EC92-420A-AADC-CC919E266CBE}" destId="{3BC1F92C-F10F-4933-97D9-D0DBCDA4A44C}" srcOrd="1" destOrd="0" parTransId="{3B95EC3B-8CF3-4382-A39D-BEF31C737CA0}" sibTransId="{98CD83A0-3A10-4B49-91BD-EDE5A9BF1B7E}"/>
    <dgm:cxn modelId="{685938EE-4755-4BE2-A794-419F29B22F1B}" type="presOf" srcId="{030694A4-819F-4530-B6D7-44DA63D66311}" destId="{F5BA45FB-DED4-4B1C-8383-954F9A019898}" srcOrd="0" destOrd="2" presId="urn:microsoft.com/office/officeart/2005/8/layout/default"/>
    <dgm:cxn modelId="{9F2B0DF6-399A-4D7E-AF3E-7238F74F60C4}" type="presOf" srcId="{39A49863-1758-4205-9601-3709CA56A653}" destId="{3F992F55-71D3-463C-B307-2B6AD60EE937}" srcOrd="0" destOrd="2" presId="urn:microsoft.com/office/officeart/2005/8/layout/default"/>
    <dgm:cxn modelId="{F4467BF6-81B5-4D50-86DC-769110582FBC}" type="presOf" srcId="{948453A3-A25F-4C23-9A58-A23AFF90BE0B}" destId="{C8B0393B-5780-47C5-9933-6E1E17595570}" srcOrd="0" destOrd="2" presId="urn:microsoft.com/office/officeart/2005/8/layout/default"/>
    <dgm:cxn modelId="{561C7EFA-43DD-4AAF-876D-ED46794E243B}" srcId="{0B7D0866-2676-4AE4-962D-AF1B2AF215B5}" destId="{030694A4-819F-4530-B6D7-44DA63D66311}" srcOrd="1" destOrd="0" parTransId="{D6ADA7D0-355E-49E5-81C6-DEDF87FD2650}" sibTransId="{E429DB66-CA9B-41A0-9176-8438120AEE0D}"/>
    <dgm:cxn modelId="{CB81C8BA-AB87-4D36-BCD1-2578EDB9D51A}" type="presParOf" srcId="{0CE4E4CD-84D2-42A9-BAF9-84844A30A77C}" destId="{F5BA45FB-DED4-4B1C-8383-954F9A019898}" srcOrd="0" destOrd="0" presId="urn:microsoft.com/office/officeart/2005/8/layout/default"/>
    <dgm:cxn modelId="{0FC6A2FD-41BE-4C38-A4C1-6DF526008503}" type="presParOf" srcId="{0CE4E4CD-84D2-42A9-BAF9-84844A30A77C}" destId="{A695EFEF-BB62-4449-9C6D-4BBE9C73E52A}" srcOrd="1" destOrd="0" presId="urn:microsoft.com/office/officeart/2005/8/layout/default"/>
    <dgm:cxn modelId="{8569B542-528F-43AE-BD71-E01A69ED0024}" type="presParOf" srcId="{0CE4E4CD-84D2-42A9-BAF9-84844A30A77C}" destId="{E36B339D-4D31-4E42-856A-5C058F0A5179}" srcOrd="2" destOrd="0" presId="urn:microsoft.com/office/officeart/2005/8/layout/default"/>
    <dgm:cxn modelId="{582522D1-250F-4915-AAAA-CE169F056B88}" type="presParOf" srcId="{0CE4E4CD-84D2-42A9-BAF9-84844A30A77C}" destId="{7ABC7196-0CB4-4E81-8102-CC261CFA5EF0}" srcOrd="3" destOrd="0" presId="urn:microsoft.com/office/officeart/2005/8/layout/default"/>
    <dgm:cxn modelId="{7C33014C-1603-4DCA-A0CC-E560EAEE536A}" type="presParOf" srcId="{0CE4E4CD-84D2-42A9-BAF9-84844A30A77C}" destId="{1D514F43-DD1D-416F-B0A1-65AEABB3FD6B}" srcOrd="4" destOrd="0" presId="urn:microsoft.com/office/officeart/2005/8/layout/default"/>
    <dgm:cxn modelId="{3265F6EB-81CC-427A-836C-4D9CECFB9085}" type="presParOf" srcId="{0CE4E4CD-84D2-42A9-BAF9-84844A30A77C}" destId="{01EE769D-B133-4F29-835C-7DA7CF5BA89B}" srcOrd="5" destOrd="0" presId="urn:microsoft.com/office/officeart/2005/8/layout/default"/>
    <dgm:cxn modelId="{CBD13BB6-7F0B-40CA-A09D-159B601E1F7E}" type="presParOf" srcId="{0CE4E4CD-84D2-42A9-BAF9-84844A30A77C}" destId="{3F992F55-71D3-463C-B307-2B6AD60EE937}" srcOrd="6" destOrd="0" presId="urn:microsoft.com/office/officeart/2005/8/layout/default"/>
    <dgm:cxn modelId="{315E2C1F-B21D-4F95-B81B-3B7FA709CAA4}" type="presParOf" srcId="{0CE4E4CD-84D2-42A9-BAF9-84844A30A77C}" destId="{735F926B-653C-4E52-86DD-C2DAA5A8418C}" srcOrd="7" destOrd="0" presId="urn:microsoft.com/office/officeart/2005/8/layout/default"/>
    <dgm:cxn modelId="{9DF985E7-85B7-46B6-BDDF-97B9EB88BBD3}" type="presParOf" srcId="{0CE4E4CD-84D2-42A9-BAF9-84844A30A77C}" destId="{CC455E89-E6AF-486C-9F00-338F06564B72}" srcOrd="8" destOrd="0" presId="urn:microsoft.com/office/officeart/2005/8/layout/default"/>
    <dgm:cxn modelId="{6E419B26-ACC2-4893-8CB6-8BA47B1BD946}" type="presParOf" srcId="{0CE4E4CD-84D2-42A9-BAF9-84844A30A77C}" destId="{78A61EE7-0097-4004-B011-3E0E46360FB8}" srcOrd="9" destOrd="0" presId="urn:microsoft.com/office/officeart/2005/8/layout/default"/>
    <dgm:cxn modelId="{0E446165-C1FF-4404-82F1-8728D7A4CE3E}" type="presParOf" srcId="{0CE4E4CD-84D2-42A9-BAF9-84844A30A77C}" destId="{C8B0393B-5780-47C5-9933-6E1E1759557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FD939-87F8-4F9C-91CA-E045A1E857EA}">
      <dsp:nvSpPr>
        <dsp:cNvPr id="0" name=""/>
        <dsp:cNvSpPr/>
      </dsp:nvSpPr>
      <dsp:spPr>
        <a:xfrm>
          <a:off x="3953" y="364188"/>
          <a:ext cx="2377306" cy="8157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kern="1200" dirty="0">
              <a:latin typeface="Arial" panose="020B0604020202020204" pitchFamily="34" charset="0"/>
              <a:cs typeface="Arial" panose="020B0604020202020204" pitchFamily="34" charset="0"/>
            </a:rPr>
            <a:t>Kľúčová úloha </a:t>
          </a:r>
          <a:r>
            <a:rPr lang="sk-SK" sz="1700" b="1" kern="1200" dirty="0" err="1">
              <a:latin typeface="Arial" panose="020B0604020202020204" pitchFamily="34" charset="0"/>
              <a:cs typeface="Arial" panose="020B0604020202020204" pitchFamily="34" charset="0"/>
            </a:rPr>
            <a:t>agrosektora</a:t>
          </a:r>
          <a:r>
            <a:rPr lang="sk-SK" sz="1700" kern="120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53" y="364188"/>
        <a:ext cx="2377306" cy="815769"/>
      </dsp:txXfrm>
    </dsp:sp>
    <dsp:sp modelId="{E8547812-DB8B-48C8-BE9F-0F9BA04A07E5}">
      <dsp:nvSpPr>
        <dsp:cNvPr id="0" name=""/>
        <dsp:cNvSpPr/>
      </dsp:nvSpPr>
      <dsp:spPr>
        <a:xfrm>
          <a:off x="3953" y="1179957"/>
          <a:ext cx="2377306" cy="280719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Zabezpečenie potravinovej bezpečnosti pre rastúcu populáciu.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Nutnosť zvyšovania efektivity a udržateľnosti výrobných procesov.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53" y="1179957"/>
        <a:ext cx="2377306" cy="2807191"/>
      </dsp:txXfrm>
    </dsp:sp>
    <dsp:sp modelId="{1D079E26-D382-424C-8C4E-5C515B0C2C65}">
      <dsp:nvSpPr>
        <dsp:cNvPr id="0" name=""/>
        <dsp:cNvSpPr/>
      </dsp:nvSpPr>
      <dsp:spPr>
        <a:xfrm>
          <a:off x="2714082" y="364188"/>
          <a:ext cx="2377306" cy="81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kern="1200">
              <a:latin typeface="Arial" panose="020B0604020202020204" pitchFamily="34" charset="0"/>
              <a:cs typeface="Arial" panose="020B0604020202020204" pitchFamily="34" charset="0"/>
            </a:rPr>
            <a:t>Špecifické vlastnosti poľnohospodárstva</a:t>
          </a: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14082" y="364188"/>
        <a:ext cx="2377306" cy="815769"/>
      </dsp:txXfrm>
    </dsp:sp>
    <dsp:sp modelId="{1FC5E309-F035-4A09-98DE-9160DE98CC8A}">
      <dsp:nvSpPr>
        <dsp:cNvPr id="0" name=""/>
        <dsp:cNvSpPr/>
      </dsp:nvSpPr>
      <dsp:spPr>
        <a:xfrm>
          <a:off x="2714082" y="1179957"/>
          <a:ext cx="2377306" cy="280719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Vysoká závislosť od prírodných podmienok (klíma, počasie).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Sezónnosť produkcie a variabilita výnosov.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Potreba integrovanej správy pôdy, vody a biodiverzity.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14082" y="1179957"/>
        <a:ext cx="2377306" cy="2807191"/>
      </dsp:txXfrm>
    </dsp:sp>
    <dsp:sp modelId="{452DB1E9-1157-417E-81BF-698DFAC4D048}">
      <dsp:nvSpPr>
        <dsp:cNvPr id="0" name=""/>
        <dsp:cNvSpPr/>
      </dsp:nvSpPr>
      <dsp:spPr>
        <a:xfrm>
          <a:off x="5424211" y="364188"/>
          <a:ext cx="2377306" cy="81576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kern="1200">
              <a:latin typeface="Arial" panose="020B0604020202020204" pitchFamily="34" charset="0"/>
              <a:cs typeface="Arial" panose="020B0604020202020204" pitchFamily="34" charset="0"/>
            </a:rPr>
            <a:t>Výzvy agrosektora</a:t>
          </a: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24211" y="364188"/>
        <a:ext cx="2377306" cy="815769"/>
      </dsp:txXfrm>
    </dsp:sp>
    <dsp:sp modelId="{F514A7BD-A449-4E24-B906-36F9E6822E25}">
      <dsp:nvSpPr>
        <dsp:cNvPr id="0" name=""/>
        <dsp:cNvSpPr/>
      </dsp:nvSpPr>
      <dsp:spPr>
        <a:xfrm>
          <a:off x="5424211" y="1179957"/>
          <a:ext cx="2377306" cy="280719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Neustále čelenie klimatickým zmenám, škodcom a chorobám.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Riadenie neistoty a rizík v podnikaní.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Rôznorodá štruktúra podnikov (od malých fariem po nadnárodné korporácie).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24211" y="1179957"/>
        <a:ext cx="2377306" cy="2807191"/>
      </dsp:txXfrm>
    </dsp:sp>
    <dsp:sp modelId="{E977E8C7-469D-42E1-AC75-26A057806A78}">
      <dsp:nvSpPr>
        <dsp:cNvPr id="0" name=""/>
        <dsp:cNvSpPr/>
      </dsp:nvSpPr>
      <dsp:spPr>
        <a:xfrm>
          <a:off x="8134340" y="364188"/>
          <a:ext cx="2377306" cy="81576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kern="1200">
              <a:latin typeface="Arial" panose="020B0604020202020204" pitchFamily="34" charset="0"/>
              <a:cs typeface="Arial" panose="020B0604020202020204" pitchFamily="34" charset="0"/>
            </a:rPr>
            <a:t>Inovačné prístupy</a:t>
          </a: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134340" y="364188"/>
        <a:ext cx="2377306" cy="815769"/>
      </dsp:txXfrm>
    </dsp:sp>
    <dsp:sp modelId="{FE106533-47B0-4422-B647-E19E36CD85BF}">
      <dsp:nvSpPr>
        <dsp:cNvPr id="0" name=""/>
        <dsp:cNvSpPr/>
      </dsp:nvSpPr>
      <dsp:spPr>
        <a:xfrm>
          <a:off x="8134340" y="1179957"/>
          <a:ext cx="2377306" cy="280719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Dodržiavanie princípov podnikateľskej etiky a CSR.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Implementácia systémov ESG.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kern="1200">
              <a:latin typeface="Arial" panose="020B0604020202020204" pitchFamily="34" charset="0"/>
              <a:cs typeface="Arial" panose="020B0604020202020204" pitchFamily="34" charset="0"/>
            </a:rPr>
            <a:t>Pripravenosť na nefinančný reporting a iniciatívy ako Green Deal.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134340" y="1179957"/>
        <a:ext cx="2377306" cy="28071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FC9B56-B355-4433-834E-3D7296CE4A8B}">
      <dsp:nvSpPr>
        <dsp:cNvPr id="0" name=""/>
        <dsp:cNvSpPr/>
      </dsp:nvSpPr>
      <dsp:spPr>
        <a:xfrm>
          <a:off x="0" y="3298740"/>
          <a:ext cx="2410385" cy="72168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27" tIns="113792" rIns="171427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kern="1200">
              <a:latin typeface="Arial" panose="020B0604020202020204" pitchFamily="34" charset="0"/>
              <a:cs typeface="Arial" panose="020B0604020202020204" pitchFamily="34" charset="0"/>
            </a:rPr>
            <a:t>ESG systémy</a:t>
          </a:r>
          <a:r>
            <a:rPr lang="sk-SK" sz="1600" kern="120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298740"/>
        <a:ext cx="2410385" cy="721683"/>
      </dsp:txXfrm>
    </dsp:sp>
    <dsp:sp modelId="{8C651645-5E24-4C4F-AB8C-C9CA58913BDC}">
      <dsp:nvSpPr>
        <dsp:cNvPr id="0" name=""/>
        <dsp:cNvSpPr/>
      </dsp:nvSpPr>
      <dsp:spPr>
        <a:xfrm>
          <a:off x="2410385" y="3298740"/>
          <a:ext cx="7231155" cy="72168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682" tIns="139700" rIns="146682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Integrácia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: Environmentálne, sociálne a riadiace aspekty do podnikania.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Príprava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: Plnenie legislatívnych požiadaviek (nefinančný reporting), pozitívny obraz u zákazníkov a investorov.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10385" y="3298740"/>
        <a:ext cx="7231155" cy="721683"/>
      </dsp:txXfrm>
    </dsp:sp>
    <dsp:sp modelId="{CD192C6A-E35A-4A05-9687-12F80B0F5141}">
      <dsp:nvSpPr>
        <dsp:cNvPr id="0" name=""/>
        <dsp:cNvSpPr/>
      </dsp:nvSpPr>
      <dsp:spPr>
        <a:xfrm rot="10800000">
          <a:off x="0" y="2199616"/>
          <a:ext cx="2410385" cy="110994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27" tIns="113792" rIns="171427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kern="1200">
              <a:latin typeface="Arial" panose="020B0604020202020204" pitchFamily="34" charset="0"/>
              <a:cs typeface="Arial" panose="020B0604020202020204" pitchFamily="34" charset="0"/>
            </a:rPr>
            <a:t>Manažérske systémy kvality (ISO 9001)</a:t>
          </a:r>
          <a:r>
            <a:rPr lang="sk-SK" sz="1600" kern="120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10800000">
        <a:off x="0" y="2199616"/>
        <a:ext cx="2410385" cy="721467"/>
      </dsp:txXfrm>
    </dsp:sp>
    <dsp:sp modelId="{AC5EB9D0-F9A7-4FA3-A203-6DE555D593FB}">
      <dsp:nvSpPr>
        <dsp:cNvPr id="0" name=""/>
        <dsp:cNvSpPr/>
      </dsp:nvSpPr>
      <dsp:spPr>
        <a:xfrm>
          <a:off x="2410385" y="2199616"/>
          <a:ext cx="7231155" cy="721467"/>
        </a:xfrm>
        <a:prstGeom prst="rect">
          <a:avLst/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682" tIns="139700" rIns="146682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Implementácia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: Dodržiavanie vysokých štandardov kvality vo všetkých fázach výroby.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Dopady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: Zvýšená dôvera zákazníkov, prístup na nové trhy.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10385" y="2199616"/>
        <a:ext cx="7231155" cy="721467"/>
      </dsp:txXfrm>
    </dsp:sp>
    <dsp:sp modelId="{D7136DB6-3323-4F51-B20B-E4B6509CD0CB}">
      <dsp:nvSpPr>
        <dsp:cNvPr id="0" name=""/>
        <dsp:cNvSpPr/>
      </dsp:nvSpPr>
      <dsp:spPr>
        <a:xfrm rot="10800000">
          <a:off x="0" y="1100491"/>
          <a:ext cx="2410385" cy="110994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27" tIns="113792" rIns="171427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kern="1200">
              <a:latin typeface="Arial" panose="020B0604020202020204" pitchFamily="34" charset="0"/>
              <a:cs typeface="Arial" panose="020B0604020202020204" pitchFamily="34" charset="0"/>
            </a:rPr>
            <a:t>Biotechnológie</a:t>
          </a:r>
          <a:r>
            <a:rPr lang="sk-SK" sz="1600" kern="120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10800000">
        <a:off x="0" y="1100491"/>
        <a:ext cx="2410385" cy="721467"/>
      </dsp:txXfrm>
    </dsp:sp>
    <dsp:sp modelId="{796850B8-1BA9-4BCD-A50D-2B2728344230}">
      <dsp:nvSpPr>
        <dsp:cNvPr id="0" name=""/>
        <dsp:cNvSpPr/>
      </dsp:nvSpPr>
      <dsp:spPr>
        <a:xfrm>
          <a:off x="2410385" y="1100491"/>
          <a:ext cx="7231155" cy="721467"/>
        </a:xfrm>
        <a:prstGeom prst="rect">
          <a:avLst/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682" tIns="139700" rIns="146682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Vývoj plodín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: Odolné voči extrémnym poveternostným podmienkam a škodcom.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Výhody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: Vyššie výnosy, zníženie potreby chemických postrekov, ochrana životného prostredia.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10385" y="1100491"/>
        <a:ext cx="7231155" cy="721467"/>
      </dsp:txXfrm>
    </dsp:sp>
    <dsp:sp modelId="{8417C1DE-6755-4998-89E2-C5650524AA07}">
      <dsp:nvSpPr>
        <dsp:cNvPr id="0" name=""/>
        <dsp:cNvSpPr/>
      </dsp:nvSpPr>
      <dsp:spPr>
        <a:xfrm rot="10800000">
          <a:off x="0" y="1367"/>
          <a:ext cx="2410385" cy="110994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27" tIns="113792" rIns="171427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kern="1200" dirty="0">
              <a:latin typeface="Arial" panose="020B0604020202020204" pitchFamily="34" charset="0"/>
              <a:cs typeface="Arial" panose="020B0604020202020204" pitchFamily="34" charset="0"/>
            </a:rPr>
            <a:t>Precízne poľnohospodárstvo</a:t>
          </a:r>
          <a:r>
            <a:rPr lang="sk-SK" sz="1600" kern="120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10800000">
        <a:off x="0" y="1367"/>
        <a:ext cx="2410385" cy="721467"/>
      </dsp:txXfrm>
    </dsp:sp>
    <dsp:sp modelId="{75A1E430-2B01-4712-89A2-26975AFA378D}">
      <dsp:nvSpPr>
        <dsp:cNvPr id="0" name=""/>
        <dsp:cNvSpPr/>
      </dsp:nvSpPr>
      <dsp:spPr>
        <a:xfrm>
          <a:off x="2410385" y="1367"/>
          <a:ext cx="7231155" cy="721467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682" tIns="139700" rIns="146682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Technológie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: Satelitné a dronové systémy na monitorovanie pôdy, rastlín a zavlažovania.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Výsledky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: Zvýšenie výnosov, zníženie nákladov, minimalizácia strát.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10385" y="1367"/>
        <a:ext cx="7231155" cy="7214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6B167-256D-48F4-B004-3DDFF85D728B}">
      <dsp:nvSpPr>
        <dsp:cNvPr id="0" name=""/>
        <dsp:cNvSpPr/>
      </dsp:nvSpPr>
      <dsp:spPr>
        <a:xfrm>
          <a:off x="0" y="2419239"/>
          <a:ext cx="4782671" cy="15872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kern="1200">
              <a:latin typeface="Arial" panose="020B0604020202020204" pitchFamily="34" charset="0"/>
              <a:cs typeface="Arial" panose="020B0604020202020204" pitchFamily="34" charset="0"/>
            </a:rPr>
            <a:t>Integrácia ESG do SMK: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419239"/>
        <a:ext cx="4782671" cy="857132"/>
      </dsp:txXfrm>
    </dsp:sp>
    <dsp:sp modelId="{8E0CDF68-C406-4354-8202-2E57ACFFD183}">
      <dsp:nvSpPr>
        <dsp:cNvPr id="0" name=""/>
        <dsp:cNvSpPr/>
      </dsp:nvSpPr>
      <dsp:spPr>
        <a:xfrm>
          <a:off x="0" y="3244626"/>
          <a:ext cx="2391335" cy="7301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00" kern="1200">
              <a:latin typeface="Arial" panose="020B0604020202020204" pitchFamily="34" charset="0"/>
              <a:cs typeface="Arial" panose="020B0604020202020204" pitchFamily="34" charset="0"/>
            </a:rPr>
            <a:t>Moderné SMK integrujú podnikateľskú etiku, spoločenskú zodpovednosť (CSR), a ESG princípy.</a:t>
          </a:r>
          <a:endParaRPr lang="en-US" sz="1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244626"/>
        <a:ext cx="2391335" cy="730150"/>
      </dsp:txXfrm>
    </dsp:sp>
    <dsp:sp modelId="{4F563A5F-7BBD-4E02-9C28-813AE11EECB4}">
      <dsp:nvSpPr>
        <dsp:cNvPr id="0" name=""/>
        <dsp:cNvSpPr/>
      </dsp:nvSpPr>
      <dsp:spPr>
        <a:xfrm>
          <a:off x="2391335" y="3244626"/>
          <a:ext cx="2391335" cy="7301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00" kern="1200">
              <a:latin typeface="Arial" panose="020B0604020202020204" pitchFamily="34" charset="0"/>
              <a:cs typeface="Arial" panose="020B0604020202020204" pitchFamily="34" charset="0"/>
            </a:rPr>
            <a:t>Kľúčové pre splnenie požiadaviek nefinančného reportingu a adaptáciu na environmentálne a sociálne výzvy iniciatívy Green Deal.</a:t>
          </a:r>
          <a:endParaRPr lang="en-US" sz="1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91335" y="3244626"/>
        <a:ext cx="2391335" cy="730150"/>
      </dsp:txXfrm>
    </dsp:sp>
    <dsp:sp modelId="{1A8951F1-053C-4DB0-B7B2-AADCBFFC3A3B}">
      <dsp:nvSpPr>
        <dsp:cNvPr id="0" name=""/>
        <dsp:cNvSpPr/>
      </dsp:nvSpPr>
      <dsp:spPr>
        <a:xfrm rot="10800000">
          <a:off x="0" y="1807"/>
          <a:ext cx="4782671" cy="244124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kern="1200" dirty="0">
              <a:latin typeface="Arial" panose="020B0604020202020204" pitchFamily="34" charset="0"/>
              <a:cs typeface="Arial" panose="020B0604020202020204" pitchFamily="34" charset="0"/>
            </a:rPr>
            <a:t>Definícia:</a:t>
          </a:r>
          <a:r>
            <a:rPr lang="sk-SK" sz="1700" kern="1200" dirty="0">
              <a:latin typeface="Arial" panose="020B0604020202020204" pitchFamily="34" charset="0"/>
              <a:cs typeface="Arial" panose="020B0604020202020204" pitchFamily="34" charset="0"/>
            </a:rPr>
            <a:t> Systém manažérstva kvality (SMK) je súbor koordinovaných činností na riadenie kvality v organizácii, zameraný na zlepšovanie efektivity a uspokojovanie potrieb zákazníkov. Zabezpečuje, že produkty a služby spĺňajú stanovené normy a požiadavky.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1807"/>
        <a:ext cx="4782671" cy="15862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A794E7-2623-4B61-ACEF-B08EA05B6B5A}">
      <dsp:nvSpPr>
        <dsp:cNvPr id="0" name=""/>
        <dsp:cNvSpPr/>
      </dsp:nvSpPr>
      <dsp:spPr>
        <a:xfrm>
          <a:off x="0" y="468539"/>
          <a:ext cx="5755476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CC47AB-A0B7-468B-B01C-F5C6794C2573}">
      <dsp:nvSpPr>
        <dsp:cNvPr id="0" name=""/>
        <dsp:cNvSpPr/>
      </dsp:nvSpPr>
      <dsp:spPr>
        <a:xfrm>
          <a:off x="287773" y="306178"/>
          <a:ext cx="4028833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280" tIns="0" rIns="15228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 dirty="0">
              <a:latin typeface="Arial" panose="020B0604020202020204" pitchFamily="34" charset="0"/>
              <a:cs typeface="Arial" panose="020B0604020202020204" pitchFamily="34" charset="0"/>
            </a:rPr>
            <a:t>Certifikáty zamerané na bezpečnosť potravín:</a:t>
          </a:r>
          <a:endParaRPr lang="en-US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625" y="322030"/>
        <a:ext cx="3997129" cy="293016"/>
      </dsp:txXfrm>
    </dsp:sp>
    <dsp:sp modelId="{C30D5FD5-22CD-4B46-8FC8-45D4D3D508ED}">
      <dsp:nvSpPr>
        <dsp:cNvPr id="0" name=""/>
        <dsp:cNvSpPr/>
      </dsp:nvSpPr>
      <dsp:spPr>
        <a:xfrm>
          <a:off x="0" y="967499"/>
          <a:ext cx="5755476" cy="796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6689" tIns="229108" rIns="446689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Zameranie: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 Systémy manažérstva bezpečnosti potravín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100" b="1" kern="1200" dirty="0">
              <a:latin typeface="Arial" panose="020B0604020202020204" pitchFamily="34" charset="0"/>
              <a:cs typeface="Arial" panose="020B0604020202020204" pitchFamily="34" charset="0"/>
            </a:rPr>
            <a:t>Rozsah:</a:t>
          </a:r>
          <a:r>
            <a:rPr lang="sk-SK" sz="1100" kern="1200" dirty="0">
              <a:latin typeface="Arial" panose="020B0604020202020204" pitchFamily="34" charset="0"/>
              <a:cs typeface="Arial" panose="020B0604020202020204" pitchFamily="34" charset="0"/>
            </a:rPr>
            <a:t> Celý potravinový reťazec, od prvovýroby po konečného spotrebiteľa</a:t>
          </a:r>
          <a:endParaRPr lang="en-US" sz="11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Funkcie: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 Integrácia princípov HACCP s manažérstvom kvality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967499"/>
        <a:ext cx="5755476" cy="796950"/>
      </dsp:txXfrm>
    </dsp:sp>
    <dsp:sp modelId="{C78960C5-58AF-43AB-BB99-A533327DF580}">
      <dsp:nvSpPr>
        <dsp:cNvPr id="0" name=""/>
        <dsp:cNvSpPr/>
      </dsp:nvSpPr>
      <dsp:spPr>
        <a:xfrm>
          <a:off x="287773" y="805139"/>
          <a:ext cx="4028833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280" tIns="0" rIns="15228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ISO 22000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625" y="820991"/>
        <a:ext cx="3997129" cy="293016"/>
      </dsp:txXfrm>
    </dsp:sp>
    <dsp:sp modelId="{DF919E9A-3071-4473-A089-BC2F1C8455AA}">
      <dsp:nvSpPr>
        <dsp:cNvPr id="0" name=""/>
        <dsp:cNvSpPr/>
      </dsp:nvSpPr>
      <dsp:spPr>
        <a:xfrm>
          <a:off x="0" y="1986209"/>
          <a:ext cx="5755476" cy="779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6689" tIns="229108" rIns="446689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Zameranie: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 Medzinárodné normy pre kvalitu a bezpečnosť potravín, najmä v maloobchode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Kompatibilita: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 Zahŕňa environmentálne a sociálne kritériá (ESG)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986209"/>
        <a:ext cx="5755476" cy="779625"/>
      </dsp:txXfrm>
    </dsp:sp>
    <dsp:sp modelId="{BF4B0A88-58FE-4CC0-BF19-EAB73FBDD082}">
      <dsp:nvSpPr>
        <dsp:cNvPr id="0" name=""/>
        <dsp:cNvSpPr/>
      </dsp:nvSpPr>
      <dsp:spPr>
        <a:xfrm>
          <a:off x="287773" y="1823849"/>
          <a:ext cx="4028833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280" tIns="0" rIns="15228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IFS (International Featured Standards)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625" y="1839701"/>
        <a:ext cx="3997129" cy="293016"/>
      </dsp:txXfrm>
    </dsp:sp>
    <dsp:sp modelId="{4FCF84A8-FD15-4653-93CB-CD7C6EEB3DD9}">
      <dsp:nvSpPr>
        <dsp:cNvPr id="0" name=""/>
        <dsp:cNvSpPr/>
      </dsp:nvSpPr>
      <dsp:spPr>
        <a:xfrm>
          <a:off x="0" y="2987594"/>
          <a:ext cx="5755476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6689" tIns="229108" rIns="446689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Zameranie: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 Bezpečnosť, kvalita a prevádzková kontrola v potravinárskom priemysle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Oblasť pôsobenia: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 Široko uznávaná najmä v Spojenom kráľovstve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Integrácia:</a:t>
          </a: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 Požiadavky na environmentálnu udržateľnosť a etické riadenie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987594"/>
        <a:ext cx="5755476" cy="935550"/>
      </dsp:txXfrm>
    </dsp:sp>
    <dsp:sp modelId="{E51947C5-07B9-4564-B28B-08103C053035}">
      <dsp:nvSpPr>
        <dsp:cNvPr id="0" name=""/>
        <dsp:cNvSpPr/>
      </dsp:nvSpPr>
      <dsp:spPr>
        <a:xfrm>
          <a:off x="287773" y="2825234"/>
          <a:ext cx="4028833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280" tIns="0" rIns="15228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b="1" kern="1200">
              <a:latin typeface="Arial" panose="020B0604020202020204" pitchFamily="34" charset="0"/>
              <a:cs typeface="Arial" panose="020B0604020202020204" pitchFamily="34" charset="0"/>
            </a:rPr>
            <a:t>BRC (British Retail Consortium)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625" y="2841086"/>
        <a:ext cx="3997129" cy="2930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4B2B7-114E-4D1B-A307-7FC2913C0BA6}">
      <dsp:nvSpPr>
        <dsp:cNvPr id="0" name=""/>
        <dsp:cNvSpPr/>
      </dsp:nvSpPr>
      <dsp:spPr>
        <a:xfrm>
          <a:off x="3230888" y="2501201"/>
          <a:ext cx="1817049" cy="11770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kern="1200" dirty="0">
              <a:latin typeface="Arial" panose="020B0604020202020204" pitchFamily="34" charset="0"/>
              <a:cs typeface="Arial" panose="020B0604020202020204" pitchFamily="34" charset="0"/>
            </a:rPr>
            <a:t>Monitorovanie a meranie KPI</a:t>
          </a:r>
        </a:p>
      </dsp:txBody>
      <dsp:txXfrm>
        <a:off x="3801858" y="2821316"/>
        <a:ext cx="1220222" cy="831065"/>
      </dsp:txXfrm>
    </dsp:sp>
    <dsp:sp modelId="{CF183B7E-BFE0-4266-9EBA-04AA46D8A418}">
      <dsp:nvSpPr>
        <dsp:cNvPr id="0" name=""/>
        <dsp:cNvSpPr/>
      </dsp:nvSpPr>
      <dsp:spPr>
        <a:xfrm>
          <a:off x="266228" y="2501201"/>
          <a:ext cx="1817049" cy="11770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kern="1200">
              <a:latin typeface="Arial" panose="020B0604020202020204" pitchFamily="34" charset="0"/>
              <a:cs typeface="Arial" panose="020B0604020202020204" pitchFamily="34" charset="0"/>
            </a:rPr>
            <a:t>Rozhodnutie o ďalšom postupe</a:t>
          </a:r>
        </a:p>
      </dsp:txBody>
      <dsp:txXfrm>
        <a:off x="292084" y="2821316"/>
        <a:ext cx="1220222" cy="831065"/>
      </dsp:txXfrm>
    </dsp:sp>
    <dsp:sp modelId="{F7DC9D1F-8164-4FB1-A726-42DAD304F23B}">
      <dsp:nvSpPr>
        <dsp:cNvPr id="0" name=""/>
        <dsp:cNvSpPr/>
      </dsp:nvSpPr>
      <dsp:spPr>
        <a:xfrm>
          <a:off x="3230888" y="0"/>
          <a:ext cx="1817049" cy="11770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kern="1200">
              <a:latin typeface="Arial" panose="020B0604020202020204" pitchFamily="34" charset="0"/>
              <a:cs typeface="Arial" panose="020B0604020202020204" pitchFamily="34" charset="0"/>
            </a:rPr>
            <a:t>Implementácia zmeny v procesoch </a:t>
          </a:r>
        </a:p>
      </dsp:txBody>
      <dsp:txXfrm>
        <a:off x="3801858" y="25856"/>
        <a:ext cx="1220222" cy="831065"/>
      </dsp:txXfrm>
    </dsp:sp>
    <dsp:sp modelId="{DBF6E186-DFE1-401C-8FC5-95306FC48F73}">
      <dsp:nvSpPr>
        <dsp:cNvPr id="0" name=""/>
        <dsp:cNvSpPr/>
      </dsp:nvSpPr>
      <dsp:spPr>
        <a:xfrm>
          <a:off x="266228" y="0"/>
          <a:ext cx="1817049" cy="11770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kern="1200">
              <a:latin typeface="Arial" panose="020B0604020202020204" pitchFamily="34" charset="0"/>
              <a:cs typeface="Arial" panose="020B0604020202020204" pitchFamily="34" charset="0"/>
            </a:rPr>
            <a:t>Stanovenie  cieľa a jeho KPI</a:t>
          </a:r>
        </a:p>
      </dsp:txBody>
      <dsp:txXfrm>
        <a:off x="292084" y="25856"/>
        <a:ext cx="1220222" cy="831065"/>
      </dsp:txXfrm>
    </dsp:sp>
    <dsp:sp modelId="{534FFCA9-6E6B-49D1-8925-C9B716E571A4}">
      <dsp:nvSpPr>
        <dsp:cNvPr id="0" name=""/>
        <dsp:cNvSpPr/>
      </dsp:nvSpPr>
      <dsp:spPr>
        <a:xfrm>
          <a:off x="999050" y="238232"/>
          <a:ext cx="1592677" cy="159267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Plánovanie </a:t>
          </a:r>
        </a:p>
      </dsp:txBody>
      <dsp:txXfrm>
        <a:off x="1465534" y="704716"/>
        <a:ext cx="1126193" cy="1126193"/>
      </dsp:txXfrm>
    </dsp:sp>
    <dsp:sp modelId="{5F6D49B9-9B4A-4BD5-B955-0D9A87845594}">
      <dsp:nvSpPr>
        <dsp:cNvPr id="0" name=""/>
        <dsp:cNvSpPr/>
      </dsp:nvSpPr>
      <dsp:spPr>
        <a:xfrm rot="5400000">
          <a:off x="2693865" y="209659"/>
          <a:ext cx="1592677" cy="159267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kern="1200" dirty="0">
              <a:latin typeface="Arial" panose="020B0604020202020204" pitchFamily="34" charset="0"/>
              <a:cs typeface="Arial" panose="020B0604020202020204" pitchFamily="34" charset="0"/>
            </a:rPr>
            <a:t>Implementácia </a:t>
          </a:r>
        </a:p>
      </dsp:txBody>
      <dsp:txXfrm rot="-5400000">
        <a:off x="2693865" y="676143"/>
        <a:ext cx="1126193" cy="1126193"/>
      </dsp:txXfrm>
    </dsp:sp>
    <dsp:sp modelId="{5EEB5E76-8AA3-44F9-A1E1-999A6EE15622}">
      <dsp:nvSpPr>
        <dsp:cNvPr id="0" name=""/>
        <dsp:cNvSpPr/>
      </dsp:nvSpPr>
      <dsp:spPr>
        <a:xfrm rot="10800000">
          <a:off x="2693865" y="1875901"/>
          <a:ext cx="1592677" cy="159267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Rozhodovanie</a:t>
          </a:r>
        </a:p>
      </dsp:txBody>
      <dsp:txXfrm rot="10800000">
        <a:off x="2693865" y="1875901"/>
        <a:ext cx="1126193" cy="1126193"/>
      </dsp:txXfrm>
    </dsp:sp>
    <dsp:sp modelId="{BC43C5A3-546A-4E97-959B-000C1D254EB0}">
      <dsp:nvSpPr>
        <dsp:cNvPr id="0" name=""/>
        <dsp:cNvSpPr/>
      </dsp:nvSpPr>
      <dsp:spPr>
        <a:xfrm rot="16200000">
          <a:off x="1027623" y="1875901"/>
          <a:ext cx="1592677" cy="159267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kern="1200">
              <a:latin typeface="Arial" panose="020B0604020202020204" pitchFamily="34" charset="0"/>
              <a:cs typeface="Arial" panose="020B0604020202020204" pitchFamily="34" charset="0"/>
            </a:rPr>
            <a:t>Sledovanie</a:t>
          </a:r>
        </a:p>
      </dsp:txBody>
      <dsp:txXfrm rot="5400000">
        <a:off x="1494107" y="1875901"/>
        <a:ext cx="1126193" cy="1126193"/>
      </dsp:txXfrm>
    </dsp:sp>
    <dsp:sp modelId="{BDD77249-0A00-4C6B-861D-850889B71560}">
      <dsp:nvSpPr>
        <dsp:cNvPr id="0" name=""/>
        <dsp:cNvSpPr/>
      </dsp:nvSpPr>
      <dsp:spPr>
        <a:xfrm>
          <a:off x="2382134" y="1508077"/>
          <a:ext cx="549896" cy="47817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164519-39CD-43BE-A00E-C5F7D455F14A}">
      <dsp:nvSpPr>
        <dsp:cNvPr id="0" name=""/>
        <dsp:cNvSpPr/>
      </dsp:nvSpPr>
      <dsp:spPr>
        <a:xfrm rot="10800000">
          <a:off x="2382134" y="1691989"/>
          <a:ext cx="549896" cy="47817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F045E-A1BF-4835-A620-8AF3EE4E4E54}">
      <dsp:nvSpPr>
        <dsp:cNvPr id="0" name=""/>
        <dsp:cNvSpPr/>
      </dsp:nvSpPr>
      <dsp:spPr>
        <a:xfrm>
          <a:off x="2165261" y="374050"/>
          <a:ext cx="289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9323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01925" y="418169"/>
        <a:ext cx="15996" cy="3202"/>
      </dsp:txXfrm>
    </dsp:sp>
    <dsp:sp modelId="{7A8B0615-D9C2-48C7-AA24-FA68879625BD}">
      <dsp:nvSpPr>
        <dsp:cNvPr id="0" name=""/>
        <dsp:cNvSpPr/>
      </dsp:nvSpPr>
      <dsp:spPr>
        <a:xfrm>
          <a:off x="776090" y="2479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 dirty="0">
              <a:latin typeface="Arial" panose="020B0604020202020204" pitchFamily="34" charset="0"/>
              <a:cs typeface="Arial" panose="020B0604020202020204" pitchFamily="34" charset="0"/>
            </a:rPr>
            <a:t>Kľúčový faktor vývoja: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76090" y="2479"/>
        <a:ext cx="1390971" cy="834582"/>
      </dsp:txXfrm>
    </dsp:sp>
    <dsp:sp modelId="{7F1DAAF5-83B1-4B03-97CE-C50C1DE8C9AD}">
      <dsp:nvSpPr>
        <dsp:cNvPr id="0" name=""/>
        <dsp:cNvSpPr/>
      </dsp:nvSpPr>
      <dsp:spPr>
        <a:xfrm>
          <a:off x="3876156" y="374050"/>
          <a:ext cx="289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9323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12819" y="418169"/>
        <a:ext cx="15996" cy="3202"/>
      </dsp:txXfrm>
    </dsp:sp>
    <dsp:sp modelId="{0FAA894C-94AC-447C-9EEA-C4F0A8D25211}">
      <dsp:nvSpPr>
        <dsp:cNvPr id="0" name=""/>
        <dsp:cNvSpPr/>
      </dsp:nvSpPr>
      <dsp:spPr>
        <a:xfrm>
          <a:off x="2486984" y="2479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>
              <a:latin typeface="Arial" panose="020B0604020202020204" pitchFamily="34" charset="0"/>
              <a:cs typeface="Arial" panose="020B0604020202020204" pitchFamily="34" charset="0"/>
            </a:rPr>
            <a:t>Inovácie</a:t>
          </a:r>
          <a:r>
            <a:rPr lang="sk-SK" sz="1050" kern="1200">
              <a:latin typeface="Arial" panose="020B0604020202020204" pitchFamily="34" charset="0"/>
              <a:cs typeface="Arial" panose="020B0604020202020204" pitchFamily="34" charset="0"/>
            </a:rPr>
            <a:t> sú základom pre adaptáciu a konkurencieschopnosť.</a:t>
          </a:r>
          <a:endParaRPr lang="en-US" sz="105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86984" y="2479"/>
        <a:ext cx="1390971" cy="834582"/>
      </dsp:txXfrm>
    </dsp:sp>
    <dsp:sp modelId="{3512CFBC-523C-438F-8D37-EE4F5321EAF1}">
      <dsp:nvSpPr>
        <dsp:cNvPr id="0" name=""/>
        <dsp:cNvSpPr/>
      </dsp:nvSpPr>
      <dsp:spPr>
        <a:xfrm>
          <a:off x="1471575" y="835261"/>
          <a:ext cx="3421789" cy="289323"/>
        </a:xfrm>
        <a:custGeom>
          <a:avLst/>
          <a:gdLst/>
          <a:ahLst/>
          <a:cxnLst/>
          <a:rect l="0" t="0" r="0" b="0"/>
          <a:pathLst>
            <a:path>
              <a:moveTo>
                <a:pt x="3421789" y="0"/>
              </a:moveTo>
              <a:lnTo>
                <a:pt x="3421789" y="161761"/>
              </a:lnTo>
              <a:lnTo>
                <a:pt x="0" y="161761"/>
              </a:lnTo>
              <a:lnTo>
                <a:pt x="0" y="289323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96552" y="978322"/>
        <a:ext cx="171835" cy="3202"/>
      </dsp:txXfrm>
    </dsp:sp>
    <dsp:sp modelId="{735711DC-DC87-4C81-A47B-3F518062413C}">
      <dsp:nvSpPr>
        <dsp:cNvPr id="0" name=""/>
        <dsp:cNvSpPr/>
      </dsp:nvSpPr>
      <dsp:spPr>
        <a:xfrm>
          <a:off x="4197879" y="2479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 dirty="0">
              <a:latin typeface="Arial" panose="020B0604020202020204" pitchFamily="34" charset="0"/>
              <a:cs typeface="Arial" panose="020B0604020202020204" pitchFamily="34" charset="0"/>
            </a:rPr>
            <a:t>Technologické inovácie</a:t>
          </a:r>
          <a:r>
            <a:rPr lang="sk-SK" sz="1050" kern="1200" dirty="0">
              <a:latin typeface="Arial" panose="020B0604020202020204" pitchFamily="34" charset="0"/>
              <a:cs typeface="Arial" panose="020B0604020202020204" pitchFamily="34" charset="0"/>
            </a:rPr>
            <a:t> (AI, big </a:t>
          </a:r>
          <a:r>
            <a:rPr lang="sk-SK" sz="1050" kern="1200" dirty="0" err="1">
              <a:latin typeface="Arial" panose="020B0604020202020204" pitchFamily="34" charset="0"/>
              <a:cs typeface="Arial" panose="020B0604020202020204" pitchFamily="34" charset="0"/>
            </a:rPr>
            <a:t>data</a:t>
          </a:r>
          <a:r>
            <a:rPr lang="sk-SK" sz="1050" kern="1200" dirty="0">
              <a:latin typeface="Arial" panose="020B0604020202020204" pitchFamily="34" charset="0"/>
              <a:cs typeface="Arial" panose="020B0604020202020204" pitchFamily="34" charset="0"/>
            </a:rPr>
            <a:t>, automatizácia) zlepšujú spracovanie údajov a riadenie kvality.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7879" y="2479"/>
        <a:ext cx="1390971" cy="834582"/>
      </dsp:txXfrm>
    </dsp:sp>
    <dsp:sp modelId="{9AF74AFD-58B1-406D-9141-9A7491991812}">
      <dsp:nvSpPr>
        <dsp:cNvPr id="0" name=""/>
        <dsp:cNvSpPr/>
      </dsp:nvSpPr>
      <dsp:spPr>
        <a:xfrm>
          <a:off x="2165261" y="1528556"/>
          <a:ext cx="289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9323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01925" y="1572675"/>
        <a:ext cx="15996" cy="3202"/>
      </dsp:txXfrm>
    </dsp:sp>
    <dsp:sp modelId="{3C93C8E0-9D99-46C3-B236-C2647E3F5B52}">
      <dsp:nvSpPr>
        <dsp:cNvPr id="0" name=""/>
        <dsp:cNvSpPr/>
      </dsp:nvSpPr>
      <dsp:spPr>
        <a:xfrm>
          <a:off x="776090" y="1156985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>
              <a:latin typeface="Arial" panose="020B0604020202020204" pitchFamily="34" charset="0"/>
              <a:cs typeface="Arial" panose="020B0604020202020204" pitchFamily="34" charset="0"/>
            </a:rPr>
            <a:t>Vplyv na SMK:</a:t>
          </a:r>
          <a:endParaRPr lang="en-US" sz="105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76090" y="1156985"/>
        <a:ext cx="1390971" cy="834582"/>
      </dsp:txXfrm>
    </dsp:sp>
    <dsp:sp modelId="{CF33B730-F476-43C8-8617-5FF7E182B642}">
      <dsp:nvSpPr>
        <dsp:cNvPr id="0" name=""/>
        <dsp:cNvSpPr/>
      </dsp:nvSpPr>
      <dsp:spPr>
        <a:xfrm>
          <a:off x="3876156" y="1528556"/>
          <a:ext cx="289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9323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12819" y="1572675"/>
        <a:ext cx="15996" cy="3202"/>
      </dsp:txXfrm>
    </dsp:sp>
    <dsp:sp modelId="{9E53B6AA-C5A5-438E-BA82-36CFEC24C20F}">
      <dsp:nvSpPr>
        <dsp:cNvPr id="0" name=""/>
        <dsp:cNvSpPr/>
      </dsp:nvSpPr>
      <dsp:spPr>
        <a:xfrm>
          <a:off x="2486984" y="1156985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 dirty="0">
              <a:latin typeface="Arial" panose="020B0604020202020204" pitchFamily="34" charset="0"/>
              <a:cs typeface="Arial" panose="020B0604020202020204" pitchFamily="34" charset="0"/>
            </a:rPr>
            <a:t>Sledovanie v reálnom čase:</a:t>
          </a:r>
          <a:r>
            <a:rPr lang="sk-SK" sz="1050" kern="1200" dirty="0">
              <a:latin typeface="Arial" panose="020B0604020202020204" pitchFamily="34" charset="0"/>
              <a:cs typeface="Arial" panose="020B0604020202020204" pitchFamily="34" charset="0"/>
            </a:rPr>
            <a:t> Znižuje riziko nezhôd a odpadu.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86984" y="1156985"/>
        <a:ext cx="1390971" cy="834582"/>
      </dsp:txXfrm>
    </dsp:sp>
    <dsp:sp modelId="{74F74379-7187-45F2-B28A-A4407EBA1428}">
      <dsp:nvSpPr>
        <dsp:cNvPr id="0" name=""/>
        <dsp:cNvSpPr/>
      </dsp:nvSpPr>
      <dsp:spPr>
        <a:xfrm>
          <a:off x="1471575" y="1989767"/>
          <a:ext cx="3421789" cy="289323"/>
        </a:xfrm>
        <a:custGeom>
          <a:avLst/>
          <a:gdLst/>
          <a:ahLst/>
          <a:cxnLst/>
          <a:rect l="0" t="0" r="0" b="0"/>
          <a:pathLst>
            <a:path>
              <a:moveTo>
                <a:pt x="3421789" y="0"/>
              </a:moveTo>
              <a:lnTo>
                <a:pt x="3421789" y="161761"/>
              </a:lnTo>
              <a:lnTo>
                <a:pt x="0" y="161761"/>
              </a:lnTo>
              <a:lnTo>
                <a:pt x="0" y="289323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96552" y="2132828"/>
        <a:ext cx="171835" cy="3202"/>
      </dsp:txXfrm>
    </dsp:sp>
    <dsp:sp modelId="{C9FBDC9A-59CA-4773-81BC-63688EDD6C0E}">
      <dsp:nvSpPr>
        <dsp:cNvPr id="0" name=""/>
        <dsp:cNvSpPr/>
      </dsp:nvSpPr>
      <dsp:spPr>
        <a:xfrm>
          <a:off x="4197879" y="1156985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 dirty="0">
              <a:latin typeface="Arial" panose="020B0604020202020204" pitchFamily="34" charset="0"/>
              <a:cs typeface="Arial" panose="020B0604020202020204" pitchFamily="34" charset="0"/>
            </a:rPr>
            <a:t>Procesné inovácie:</a:t>
          </a:r>
          <a:r>
            <a:rPr lang="sk-SK" sz="1050" kern="1200" dirty="0">
              <a:latin typeface="Arial" panose="020B0604020202020204" pitchFamily="34" charset="0"/>
              <a:cs typeface="Arial" panose="020B0604020202020204" pitchFamily="34" charset="0"/>
            </a:rPr>
            <a:t> Zlepšujú efektivitu a flexibilitu (napr. </a:t>
          </a:r>
          <a:r>
            <a:rPr lang="sk-SK" sz="1050" kern="1200" dirty="0" err="1">
              <a:latin typeface="Arial" panose="020B0604020202020204" pitchFamily="34" charset="0"/>
              <a:cs typeface="Arial" panose="020B0604020202020204" pitchFamily="34" charset="0"/>
            </a:rPr>
            <a:t>lean</a:t>
          </a:r>
          <a:r>
            <a:rPr lang="sk-SK" sz="1050" kern="1200" dirty="0">
              <a:latin typeface="Arial" panose="020B0604020202020204" pitchFamily="34" charset="0"/>
              <a:cs typeface="Arial" panose="020B0604020202020204" pitchFamily="34" charset="0"/>
            </a:rPr>
            <a:t> management).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7879" y="1156985"/>
        <a:ext cx="1390971" cy="834582"/>
      </dsp:txXfrm>
    </dsp:sp>
    <dsp:sp modelId="{F6DC4452-D465-4EB8-8A58-F7B6DE9BD25D}">
      <dsp:nvSpPr>
        <dsp:cNvPr id="0" name=""/>
        <dsp:cNvSpPr/>
      </dsp:nvSpPr>
      <dsp:spPr>
        <a:xfrm>
          <a:off x="2165261" y="2683062"/>
          <a:ext cx="289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9323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01925" y="2727181"/>
        <a:ext cx="15996" cy="3202"/>
      </dsp:txXfrm>
    </dsp:sp>
    <dsp:sp modelId="{2A49D3FE-5247-4A41-B01C-22FD2B31F7C0}">
      <dsp:nvSpPr>
        <dsp:cNvPr id="0" name=""/>
        <dsp:cNvSpPr/>
      </dsp:nvSpPr>
      <dsp:spPr>
        <a:xfrm>
          <a:off x="776090" y="2311491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>
              <a:latin typeface="Arial" panose="020B0604020202020204" pitchFamily="34" charset="0"/>
              <a:cs typeface="Arial" panose="020B0604020202020204" pitchFamily="34" charset="0"/>
            </a:rPr>
            <a:t>Organizačné inovácie:</a:t>
          </a:r>
          <a:endParaRPr lang="en-US" sz="105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76090" y="2311491"/>
        <a:ext cx="1390971" cy="834582"/>
      </dsp:txXfrm>
    </dsp:sp>
    <dsp:sp modelId="{937A17CF-8B55-4A79-BB64-CEC20FCAEB83}">
      <dsp:nvSpPr>
        <dsp:cNvPr id="0" name=""/>
        <dsp:cNvSpPr/>
      </dsp:nvSpPr>
      <dsp:spPr>
        <a:xfrm>
          <a:off x="3876156" y="2683062"/>
          <a:ext cx="289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9323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12819" y="2727181"/>
        <a:ext cx="15996" cy="3202"/>
      </dsp:txXfrm>
    </dsp:sp>
    <dsp:sp modelId="{EB5CFF10-AFDD-4E01-9BD9-97B02A4383C2}">
      <dsp:nvSpPr>
        <dsp:cNvPr id="0" name=""/>
        <dsp:cNvSpPr/>
      </dsp:nvSpPr>
      <dsp:spPr>
        <a:xfrm>
          <a:off x="2486984" y="2311491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>
              <a:latin typeface="Arial" panose="020B0604020202020204" pitchFamily="34" charset="0"/>
              <a:cs typeface="Arial" panose="020B0604020202020204" pitchFamily="34" charset="0"/>
            </a:rPr>
            <a:t>Nové formy riadenia:</a:t>
          </a:r>
          <a:r>
            <a:rPr lang="sk-SK" sz="1050" kern="1200">
              <a:latin typeface="Arial" panose="020B0604020202020204" pitchFamily="34" charset="0"/>
              <a:cs typeface="Arial" panose="020B0604020202020204" pitchFamily="34" charset="0"/>
            </a:rPr>
            <a:t> Agilné tímy, holistické riadenie kvality.</a:t>
          </a:r>
          <a:endParaRPr lang="en-US" sz="105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86984" y="2311491"/>
        <a:ext cx="1390971" cy="834582"/>
      </dsp:txXfrm>
    </dsp:sp>
    <dsp:sp modelId="{38458729-0EB6-4673-AD0E-7D3CD190343C}">
      <dsp:nvSpPr>
        <dsp:cNvPr id="0" name=""/>
        <dsp:cNvSpPr/>
      </dsp:nvSpPr>
      <dsp:spPr>
        <a:xfrm>
          <a:off x="1471575" y="3144273"/>
          <a:ext cx="3421789" cy="289323"/>
        </a:xfrm>
        <a:custGeom>
          <a:avLst/>
          <a:gdLst/>
          <a:ahLst/>
          <a:cxnLst/>
          <a:rect l="0" t="0" r="0" b="0"/>
          <a:pathLst>
            <a:path>
              <a:moveTo>
                <a:pt x="3421789" y="0"/>
              </a:moveTo>
              <a:lnTo>
                <a:pt x="3421789" y="161761"/>
              </a:lnTo>
              <a:lnTo>
                <a:pt x="0" y="161761"/>
              </a:lnTo>
              <a:lnTo>
                <a:pt x="0" y="289323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96552" y="3287334"/>
        <a:ext cx="171835" cy="3202"/>
      </dsp:txXfrm>
    </dsp:sp>
    <dsp:sp modelId="{884510AE-531B-423C-B3B4-A3DCD1F5FB67}">
      <dsp:nvSpPr>
        <dsp:cNvPr id="0" name=""/>
        <dsp:cNvSpPr/>
      </dsp:nvSpPr>
      <dsp:spPr>
        <a:xfrm>
          <a:off x="4197879" y="2311491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 dirty="0">
              <a:latin typeface="Arial" panose="020B0604020202020204" pitchFamily="34" charset="0"/>
              <a:cs typeface="Arial" panose="020B0604020202020204" pitchFamily="34" charset="0"/>
            </a:rPr>
            <a:t>Zapojenie zamestnancov:</a:t>
          </a:r>
          <a:r>
            <a:rPr lang="sk-SK" sz="1050" kern="1200" dirty="0">
              <a:latin typeface="Arial" panose="020B0604020202020204" pitchFamily="34" charset="0"/>
              <a:cs typeface="Arial" panose="020B0604020202020204" pitchFamily="34" charset="0"/>
            </a:rPr>
            <a:t> Zvýšená zodpovednosť a kvalita produktov.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7879" y="2311491"/>
        <a:ext cx="1390971" cy="834582"/>
      </dsp:txXfrm>
    </dsp:sp>
    <dsp:sp modelId="{B292D325-606B-48E8-BED6-E56ADB708183}">
      <dsp:nvSpPr>
        <dsp:cNvPr id="0" name=""/>
        <dsp:cNvSpPr/>
      </dsp:nvSpPr>
      <dsp:spPr>
        <a:xfrm>
          <a:off x="2165261" y="3837568"/>
          <a:ext cx="289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9323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01925" y="3881687"/>
        <a:ext cx="15996" cy="3202"/>
      </dsp:txXfrm>
    </dsp:sp>
    <dsp:sp modelId="{A0B4073B-7CBF-4C3D-9009-DB27EA61E003}">
      <dsp:nvSpPr>
        <dsp:cNvPr id="0" name=""/>
        <dsp:cNvSpPr/>
      </dsp:nvSpPr>
      <dsp:spPr>
        <a:xfrm>
          <a:off x="776090" y="3465997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>
              <a:latin typeface="Arial" panose="020B0604020202020204" pitchFamily="34" charset="0"/>
              <a:cs typeface="Arial" panose="020B0604020202020204" pitchFamily="34" charset="0"/>
            </a:rPr>
            <a:t>Inovatívne prístupy:</a:t>
          </a:r>
          <a:endParaRPr lang="en-US" sz="105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76090" y="3465997"/>
        <a:ext cx="1390971" cy="834582"/>
      </dsp:txXfrm>
    </dsp:sp>
    <dsp:sp modelId="{F137817C-8EC9-4733-90B0-1FB18010A130}">
      <dsp:nvSpPr>
        <dsp:cNvPr id="0" name=""/>
        <dsp:cNvSpPr/>
      </dsp:nvSpPr>
      <dsp:spPr>
        <a:xfrm>
          <a:off x="3876156" y="3837568"/>
          <a:ext cx="289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9323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12819" y="3881687"/>
        <a:ext cx="15996" cy="3202"/>
      </dsp:txXfrm>
    </dsp:sp>
    <dsp:sp modelId="{264B4E2B-843E-467E-A9EE-5434D3395D04}">
      <dsp:nvSpPr>
        <dsp:cNvPr id="0" name=""/>
        <dsp:cNvSpPr/>
      </dsp:nvSpPr>
      <dsp:spPr>
        <a:xfrm>
          <a:off x="2486984" y="3465997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 dirty="0">
              <a:latin typeface="Arial" panose="020B0604020202020204" pitchFamily="34" charset="0"/>
              <a:cs typeface="Arial" panose="020B0604020202020204" pitchFamily="34" charset="0"/>
            </a:rPr>
            <a:t>Integrácia CSR a ESG:</a:t>
          </a:r>
          <a:r>
            <a:rPr lang="sk-SK" sz="1050" kern="1200" dirty="0">
              <a:latin typeface="Arial" panose="020B0604020202020204" pitchFamily="34" charset="0"/>
              <a:cs typeface="Arial" panose="020B0604020202020204" pitchFamily="34" charset="0"/>
            </a:rPr>
            <a:t> Zohľadňovanie ekonomických, environmentálnych a sociálnych faktorov.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86984" y="3465997"/>
        <a:ext cx="1390971" cy="834582"/>
      </dsp:txXfrm>
    </dsp:sp>
    <dsp:sp modelId="{336F8C60-FD73-4C2F-BEB8-2F36CAF467EE}">
      <dsp:nvSpPr>
        <dsp:cNvPr id="0" name=""/>
        <dsp:cNvSpPr/>
      </dsp:nvSpPr>
      <dsp:spPr>
        <a:xfrm>
          <a:off x="4197879" y="3465997"/>
          <a:ext cx="1390971" cy="834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159" tIns="71545" rIns="68159" bIns="7154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kern="1200" dirty="0">
              <a:latin typeface="Arial" panose="020B0604020202020204" pitchFamily="34" charset="0"/>
              <a:cs typeface="Arial" panose="020B0604020202020204" pitchFamily="34" charset="0"/>
            </a:rPr>
            <a:t>Udržateľný rozvoj:</a:t>
          </a:r>
          <a:r>
            <a:rPr lang="sk-SK" sz="1050" kern="1200" dirty="0">
              <a:latin typeface="Arial" panose="020B0604020202020204" pitchFamily="34" charset="0"/>
              <a:cs typeface="Arial" panose="020B0604020202020204" pitchFamily="34" charset="0"/>
            </a:rPr>
            <a:t> Zvyšovanie hodnoty pre zákazníkov a spoločnosť.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7879" y="3465997"/>
        <a:ext cx="1390971" cy="8345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11249-5012-46F4-A508-2E6718BB3E24}">
      <dsp:nvSpPr>
        <dsp:cNvPr id="0" name=""/>
        <dsp:cNvSpPr/>
      </dsp:nvSpPr>
      <dsp:spPr>
        <a:xfrm>
          <a:off x="0" y="0"/>
          <a:ext cx="8614410" cy="12022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>
              <a:latin typeface="Arial" panose="020B0604020202020204" pitchFamily="34" charset="0"/>
              <a:cs typeface="Arial" panose="020B0604020202020204" pitchFamily="34" charset="0"/>
            </a:rPr>
            <a:t>PDCA (</a:t>
          </a:r>
          <a:r>
            <a:rPr lang="sk-SK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Plan</a:t>
          </a:r>
          <a:r>
            <a:rPr lang="sk-SK" sz="2000" kern="1200" dirty="0">
              <a:latin typeface="Arial" panose="020B0604020202020204" pitchFamily="34" charset="0"/>
              <a:cs typeface="Arial" panose="020B0604020202020204" pitchFamily="34" charset="0"/>
            </a:rPr>
            <a:t>-Do-</a:t>
          </a:r>
          <a:r>
            <a:rPr lang="sk-SK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Check</a:t>
          </a:r>
          <a:r>
            <a:rPr lang="sk-SK" sz="2000" kern="1200" dirty="0"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lang="sk-SK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Act</a:t>
          </a:r>
          <a:r>
            <a:rPr lang="sk-SK" sz="2000" kern="1200" dirty="0">
              <a:latin typeface="Arial" panose="020B0604020202020204" pitchFamily="34" charset="0"/>
              <a:cs typeface="Arial" panose="020B0604020202020204" pitchFamily="34" charset="0"/>
            </a:rPr>
            <a:t>): Systematický prístup na plánovanie, implementáciu a zlepšovanie inovácií v SMK.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213" y="35213"/>
        <a:ext cx="7317086" cy="1131825"/>
      </dsp:txXfrm>
    </dsp:sp>
    <dsp:sp modelId="{66372688-94BF-4775-ADF7-B4136836B42E}">
      <dsp:nvSpPr>
        <dsp:cNvPr id="0" name=""/>
        <dsp:cNvSpPr/>
      </dsp:nvSpPr>
      <dsp:spPr>
        <a:xfrm>
          <a:off x="760094" y="1402626"/>
          <a:ext cx="8614410" cy="12022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Six</a:t>
          </a:r>
          <a:r>
            <a:rPr lang="sk-SK" sz="2000" kern="1200" dirty="0">
              <a:latin typeface="Arial" panose="020B0604020202020204" pitchFamily="34" charset="0"/>
              <a:cs typeface="Arial" panose="020B0604020202020204" pitchFamily="34" charset="0"/>
            </a:rPr>
            <a:t> Sigma: Znižovanie variabilít a zvyšovanie kvality pomocou štatistických metód. Zameriava sa na minimalizáciu chýb a zlepšenie výkonnosti procesov.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5307" y="1437839"/>
        <a:ext cx="7002425" cy="1131825"/>
      </dsp:txXfrm>
    </dsp:sp>
    <dsp:sp modelId="{F2AA90F4-343D-418E-A600-0F5B66490EA5}">
      <dsp:nvSpPr>
        <dsp:cNvPr id="0" name=""/>
        <dsp:cNvSpPr/>
      </dsp:nvSpPr>
      <dsp:spPr>
        <a:xfrm>
          <a:off x="1520189" y="2805253"/>
          <a:ext cx="8614410" cy="12022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>
              <a:latin typeface="Arial" panose="020B0604020202020204" pitchFamily="34" charset="0"/>
              <a:cs typeface="Arial" panose="020B0604020202020204" pitchFamily="34" charset="0"/>
            </a:rPr>
            <a:t>Integrácia environmentálnych a sociálnych aspektov: Podporuje udržateľný rast a pozitívny vplyv na spoločnosť. ESG reporty a hodnotenie rizík sú kľúčové nástroje.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55402" y="2840466"/>
        <a:ext cx="7002425" cy="1131825"/>
      </dsp:txXfrm>
    </dsp:sp>
    <dsp:sp modelId="{11106F28-ACCE-4E1E-8832-DBBCFB43627B}">
      <dsp:nvSpPr>
        <dsp:cNvPr id="0" name=""/>
        <dsp:cNvSpPr/>
      </dsp:nvSpPr>
      <dsp:spPr>
        <a:xfrm>
          <a:off x="7832946" y="911707"/>
          <a:ext cx="781463" cy="78146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8008775" y="911707"/>
        <a:ext cx="429805" cy="588051"/>
      </dsp:txXfrm>
    </dsp:sp>
    <dsp:sp modelId="{CC92032E-4988-4351-9651-D99FDF98B7DA}">
      <dsp:nvSpPr>
        <dsp:cNvPr id="0" name=""/>
        <dsp:cNvSpPr/>
      </dsp:nvSpPr>
      <dsp:spPr>
        <a:xfrm>
          <a:off x="8593041" y="2306319"/>
          <a:ext cx="781463" cy="78146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8768870" y="2306319"/>
        <a:ext cx="429805" cy="58805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969A4-8DF5-4B1B-8823-81AAC6852660}">
      <dsp:nvSpPr>
        <dsp:cNvPr id="0" name=""/>
        <dsp:cNvSpPr/>
      </dsp:nvSpPr>
      <dsp:spPr>
        <a:xfrm rot="5400000">
          <a:off x="7198761" y="-3151031"/>
          <a:ext cx="602754" cy="70589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Overenie súladu procesov a postupov s požiadavkami normy.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Identifikácia a náprava nedostatkov pred oficiálnym certifikačným auditom.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3970661" y="106493"/>
        <a:ext cx="7029530" cy="543906"/>
      </dsp:txXfrm>
    </dsp:sp>
    <dsp:sp modelId="{3C69E727-19B0-4F4E-A511-9E27F0A5DBBE}">
      <dsp:nvSpPr>
        <dsp:cNvPr id="0" name=""/>
        <dsp:cNvSpPr/>
      </dsp:nvSpPr>
      <dsp:spPr>
        <a:xfrm>
          <a:off x="0" y="1723"/>
          <a:ext cx="3970661" cy="7534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Interný audit: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780" y="38503"/>
        <a:ext cx="3897101" cy="679883"/>
      </dsp:txXfrm>
    </dsp:sp>
    <dsp:sp modelId="{721BE744-17E9-43F2-BC75-A9B765D9C9A3}">
      <dsp:nvSpPr>
        <dsp:cNvPr id="0" name=""/>
        <dsp:cNvSpPr/>
      </dsp:nvSpPr>
      <dsp:spPr>
        <a:xfrm rot="5400000">
          <a:off x="7198761" y="-2359916"/>
          <a:ext cx="602754" cy="70589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Nezávislá organizácia vykonávajúca certifikačný audit.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Dôležitý je výber CA s dobrou reputáciou, odbornými kvalifikáciami a skúsenosťami.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3970661" y="897608"/>
        <a:ext cx="7029530" cy="543906"/>
      </dsp:txXfrm>
    </dsp:sp>
    <dsp:sp modelId="{32AB6A73-5A03-4AAA-B9C8-A863B3904EF2}">
      <dsp:nvSpPr>
        <dsp:cNvPr id="0" name=""/>
        <dsp:cNvSpPr/>
      </dsp:nvSpPr>
      <dsp:spPr>
        <a:xfrm>
          <a:off x="0" y="792839"/>
          <a:ext cx="3970661" cy="7534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Výber certifikačnej autority (CA):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780" y="829619"/>
        <a:ext cx="3897101" cy="679883"/>
      </dsp:txXfrm>
    </dsp:sp>
    <dsp:sp modelId="{55DAB8E3-69C3-432F-8F54-A7F91DEAB43C}">
      <dsp:nvSpPr>
        <dsp:cNvPr id="0" name=""/>
        <dsp:cNvSpPr/>
      </dsp:nvSpPr>
      <dsp:spPr>
        <a:xfrm rot="5400000">
          <a:off x="7198761" y="-1568800"/>
          <a:ext cx="602754" cy="70589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1" i="0" kern="1200" baseline="0">
              <a:latin typeface="Arial" panose="020B0604020202020204" pitchFamily="34" charset="0"/>
              <a:cs typeface="Arial" panose="020B0604020202020204" pitchFamily="34" charset="0"/>
            </a:rPr>
            <a:t>Fáza 1:</a:t>
          </a: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Preverenie dokumentácie a plánov.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1" i="0" kern="1200" baseline="0">
              <a:latin typeface="Arial" panose="020B0604020202020204" pitchFamily="34" charset="0"/>
              <a:cs typeface="Arial" panose="020B0604020202020204" pitchFamily="34" charset="0"/>
            </a:rPr>
            <a:t>Fáza 2:</a:t>
          </a: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Overenie implementácie a účinnosti SMK v praxi.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3970661" y="1688724"/>
        <a:ext cx="7029530" cy="543906"/>
      </dsp:txXfrm>
    </dsp:sp>
    <dsp:sp modelId="{24431B0A-FAE8-4088-B23C-162EEA68B805}">
      <dsp:nvSpPr>
        <dsp:cNvPr id="0" name=""/>
        <dsp:cNvSpPr/>
      </dsp:nvSpPr>
      <dsp:spPr>
        <a:xfrm>
          <a:off x="0" y="1583955"/>
          <a:ext cx="3970661" cy="7534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Certifikačný audit: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780" y="1620735"/>
        <a:ext cx="3897101" cy="679883"/>
      </dsp:txXfrm>
    </dsp:sp>
    <dsp:sp modelId="{72DAFDAE-B195-463D-892E-677C649F808D}">
      <dsp:nvSpPr>
        <dsp:cNvPr id="0" name=""/>
        <dsp:cNvSpPr/>
      </dsp:nvSpPr>
      <dsp:spPr>
        <a:xfrm rot="5400000">
          <a:off x="7198761" y="-777684"/>
          <a:ext cx="602754" cy="70589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Certifikát je vydaný po úspešnom splnení všetkých požiadaviek.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3970661" y="2479840"/>
        <a:ext cx="7029530" cy="543906"/>
      </dsp:txXfrm>
    </dsp:sp>
    <dsp:sp modelId="{B5334DB1-DBAB-4B39-948F-A657031BAA21}">
      <dsp:nvSpPr>
        <dsp:cNvPr id="0" name=""/>
        <dsp:cNvSpPr/>
      </dsp:nvSpPr>
      <dsp:spPr>
        <a:xfrm>
          <a:off x="0" y="2375071"/>
          <a:ext cx="3970661" cy="7534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Získanie certifikátu: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780" y="2411851"/>
        <a:ext cx="3897101" cy="679883"/>
      </dsp:txXfrm>
    </dsp:sp>
    <dsp:sp modelId="{EF88DDCD-964E-48C4-AE07-552279C7E48F}">
      <dsp:nvSpPr>
        <dsp:cNvPr id="0" name=""/>
        <dsp:cNvSpPr/>
      </dsp:nvSpPr>
      <dsp:spPr>
        <a:xfrm rot="5400000">
          <a:off x="7198761" y="13431"/>
          <a:ext cx="602754" cy="70589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Organizácia dostane čas na nápravu zistených nezhôd.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Môže nasledovať dodatočný audit na overenie nápravy.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3970661" y="3270955"/>
        <a:ext cx="7029530" cy="543906"/>
      </dsp:txXfrm>
    </dsp:sp>
    <dsp:sp modelId="{578A0983-47BE-476E-986C-374A72A51685}">
      <dsp:nvSpPr>
        <dsp:cNvPr id="0" name=""/>
        <dsp:cNvSpPr/>
      </dsp:nvSpPr>
      <dsp:spPr>
        <a:xfrm>
          <a:off x="0" y="3166186"/>
          <a:ext cx="3970661" cy="7534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Oprava nezhôd: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780" y="3202966"/>
        <a:ext cx="3897101" cy="6798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2211F-93D8-41BA-9568-E97DCE28D587}">
      <dsp:nvSpPr>
        <dsp:cNvPr id="0" name=""/>
        <dsp:cNvSpPr/>
      </dsp:nvSpPr>
      <dsp:spPr>
        <a:xfrm>
          <a:off x="78616" y="2078"/>
          <a:ext cx="3095515" cy="18573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1" i="0" kern="1200" baseline="0">
              <a:latin typeface="Arial" panose="020B0604020202020204" pitchFamily="34" charset="0"/>
              <a:cs typeface="Arial" panose="020B0604020202020204" pitchFamily="34" charset="0"/>
            </a:rPr>
            <a:t>Nezávislé a objektívne hodnotenie:</a:t>
          </a:r>
          <a:r>
            <a:rPr lang="sk-SK" sz="2000" kern="12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Certifikačná autorita hodnotí, či systém manažérstva kvality spĺňa požiadavky normy.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616" y="2078"/>
        <a:ext cx="3095515" cy="1857309"/>
      </dsp:txXfrm>
    </dsp:sp>
    <dsp:sp modelId="{294BF6AA-3998-4CA3-BE20-4C5F5948AA51}">
      <dsp:nvSpPr>
        <dsp:cNvPr id="0" name=""/>
        <dsp:cNvSpPr/>
      </dsp:nvSpPr>
      <dsp:spPr>
        <a:xfrm>
          <a:off x="3483683" y="2078"/>
          <a:ext cx="3095515" cy="1857309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Zabezpečenie súladu s normami:</a:t>
          </a:r>
          <a:r>
            <a:rPr lang="sk-SK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Certifikačná autorita garantuje, že organizácia dodržiava stanovené normy.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83683" y="2078"/>
        <a:ext cx="3095515" cy="1857309"/>
      </dsp:txXfrm>
    </dsp:sp>
    <dsp:sp modelId="{4BDA7CAE-6684-4DDE-AD72-6460954B8400}">
      <dsp:nvSpPr>
        <dsp:cNvPr id="0" name=""/>
        <dsp:cNvSpPr/>
      </dsp:nvSpPr>
      <dsp:spPr>
        <a:xfrm>
          <a:off x="6888750" y="2078"/>
          <a:ext cx="3095515" cy="1857309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1" i="0" kern="1200" baseline="0">
              <a:latin typeface="Arial" panose="020B0604020202020204" pitchFamily="34" charset="0"/>
              <a:cs typeface="Arial" panose="020B0604020202020204" pitchFamily="34" charset="0"/>
            </a:rPr>
            <a:t>Poskytnutie certifikátu:</a:t>
          </a:r>
          <a:r>
            <a:rPr lang="sk-SK" sz="2000" kern="12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Certifikát je formálne uznanie od tretej strany, ktoré má medzinárodnú platnosť.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88750" y="2078"/>
        <a:ext cx="3095515" cy="1857309"/>
      </dsp:txXfrm>
    </dsp:sp>
    <dsp:sp modelId="{D2F7A8FF-10EB-4E4D-BAB0-51DAADFEB7FC}">
      <dsp:nvSpPr>
        <dsp:cNvPr id="0" name=""/>
        <dsp:cNvSpPr/>
      </dsp:nvSpPr>
      <dsp:spPr>
        <a:xfrm>
          <a:off x="1781149" y="2168939"/>
          <a:ext cx="3095515" cy="1857309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1" i="0" kern="1200" baseline="0">
              <a:latin typeface="Arial" panose="020B0604020202020204" pitchFamily="34" charset="0"/>
              <a:cs typeface="Arial" panose="020B0604020202020204" pitchFamily="34" charset="0"/>
            </a:rPr>
            <a:t>Zvyšovanie dôvery:</a:t>
          </a:r>
          <a:r>
            <a:rPr lang="sk-SK" sz="2000" kern="12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Certifikácia od dôveryhodnej autority zvyšuje dôveru zákazníkov, partnerov a regulačných orgánov.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1149" y="2168939"/>
        <a:ext cx="3095515" cy="1857309"/>
      </dsp:txXfrm>
    </dsp:sp>
    <dsp:sp modelId="{F45A9901-2306-4775-A5C6-0D1D04034138}">
      <dsp:nvSpPr>
        <dsp:cNvPr id="0" name=""/>
        <dsp:cNvSpPr/>
      </dsp:nvSpPr>
      <dsp:spPr>
        <a:xfrm>
          <a:off x="5186216" y="2168939"/>
          <a:ext cx="3095515" cy="1857309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1" i="0" kern="1200" baseline="0">
              <a:latin typeface="Arial" panose="020B0604020202020204" pitchFamily="34" charset="0"/>
              <a:cs typeface="Arial" panose="020B0604020202020204" pitchFamily="34" charset="0"/>
            </a:rPr>
            <a:t>Otvorenie nových obchodných príležitostí:</a:t>
          </a:r>
          <a:r>
            <a:rPr lang="sk-SK" sz="2000" kern="12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400" b="0" i="0" kern="1200" baseline="0">
              <a:latin typeface="Arial" panose="020B0604020202020204" pitchFamily="34" charset="0"/>
              <a:cs typeface="Arial" panose="020B0604020202020204" pitchFamily="34" charset="0"/>
            </a:rPr>
            <a:t>Renomovaná certifikácia môže pomôcť organizácii získať nové obchodné príležitosti.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86216" y="2168939"/>
        <a:ext cx="3095515" cy="18573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C6D73F-0C5D-429B-BB91-9BEAD0637523}">
      <dsp:nvSpPr>
        <dsp:cNvPr id="0" name=""/>
        <dsp:cNvSpPr/>
      </dsp:nvSpPr>
      <dsp:spPr>
        <a:xfrm>
          <a:off x="4100" y="515102"/>
          <a:ext cx="2465593" cy="5593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Kontinuálne zlepšovanie SMK: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00" y="515102"/>
        <a:ext cx="2465593" cy="559319"/>
      </dsp:txXfrm>
    </dsp:sp>
    <dsp:sp modelId="{97A24462-FD65-4DA3-B2D9-C9C1B188B7C7}">
      <dsp:nvSpPr>
        <dsp:cNvPr id="0" name=""/>
        <dsp:cNvSpPr/>
      </dsp:nvSpPr>
      <dsp:spPr>
        <a:xfrm>
          <a:off x="4100" y="1074422"/>
          <a:ext cx="2465593" cy="23716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6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Pravidelné interné audity a monitorovanie kľúčových ukazovateľov výkonnosti.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600" b="0" i="0" kern="1200" baseline="0">
              <a:latin typeface="Arial" panose="020B0604020202020204" pitchFamily="34" charset="0"/>
              <a:cs typeface="Arial" panose="020B0604020202020204" pitchFamily="34" charset="0"/>
            </a:rPr>
            <a:t>Zavádzanie nápravných a preventívnych opatrení na základe auditov a spätnej väzby.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00" y="1074422"/>
        <a:ext cx="2465593" cy="2371680"/>
      </dsp:txXfrm>
    </dsp:sp>
    <dsp:sp modelId="{36CE811D-ACAD-4C84-B0D2-5C8EBF1F911D}">
      <dsp:nvSpPr>
        <dsp:cNvPr id="0" name=""/>
        <dsp:cNvSpPr/>
      </dsp:nvSpPr>
      <dsp:spPr>
        <a:xfrm>
          <a:off x="2814877" y="515102"/>
          <a:ext cx="2465593" cy="5593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i="0" kern="1200" baseline="0">
              <a:latin typeface="Arial" panose="020B0604020202020204" pitchFamily="34" charset="0"/>
              <a:cs typeface="Arial" panose="020B0604020202020204" pitchFamily="34" charset="0"/>
            </a:rPr>
            <a:t>Dohľadové audity: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14877" y="515102"/>
        <a:ext cx="2465593" cy="559319"/>
      </dsp:txXfrm>
    </dsp:sp>
    <dsp:sp modelId="{7C15F856-2CD7-4EB4-B4C3-43D05FB03B0D}">
      <dsp:nvSpPr>
        <dsp:cNvPr id="0" name=""/>
        <dsp:cNvSpPr/>
      </dsp:nvSpPr>
      <dsp:spPr>
        <a:xfrm>
          <a:off x="2814877" y="1074422"/>
          <a:ext cx="2465593" cy="237168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6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Certifikačné autority vykonávajú pravidelné </a:t>
          </a:r>
          <a:r>
            <a:rPr lang="sk-SK" sz="16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dohľadové</a:t>
          </a:r>
          <a:r>
            <a:rPr lang="sk-SK" sz="16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audity (zvyčajne raz ročne).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600" b="0" i="0" kern="1200" baseline="0">
              <a:latin typeface="Arial" panose="020B0604020202020204" pitchFamily="34" charset="0"/>
              <a:cs typeface="Arial" panose="020B0604020202020204" pitchFamily="34" charset="0"/>
            </a:rPr>
            <a:t>Overenie, či organizácia stále spĺňa požiadavky normy.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14877" y="1074422"/>
        <a:ext cx="2465593" cy="2371680"/>
      </dsp:txXfrm>
    </dsp:sp>
    <dsp:sp modelId="{877CC83A-B7F1-4F1F-A780-81C063009731}">
      <dsp:nvSpPr>
        <dsp:cNvPr id="0" name=""/>
        <dsp:cNvSpPr/>
      </dsp:nvSpPr>
      <dsp:spPr>
        <a:xfrm>
          <a:off x="5625654" y="515102"/>
          <a:ext cx="2465593" cy="55931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i="0" kern="1200" baseline="0">
              <a:latin typeface="Arial" panose="020B0604020202020204" pitchFamily="34" charset="0"/>
              <a:cs typeface="Arial" panose="020B0604020202020204" pitchFamily="34" charset="0"/>
            </a:rPr>
            <a:t>Integrácia inovácií a ESG princípov: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25654" y="515102"/>
        <a:ext cx="2465593" cy="559319"/>
      </dsp:txXfrm>
    </dsp:sp>
    <dsp:sp modelId="{6FA1C612-CBDF-46B0-8D57-97E7F9B19544}">
      <dsp:nvSpPr>
        <dsp:cNvPr id="0" name=""/>
        <dsp:cNvSpPr/>
      </dsp:nvSpPr>
      <dsp:spPr>
        <a:xfrm>
          <a:off x="5625654" y="1074422"/>
          <a:ext cx="2465593" cy="237168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600" b="0" i="0" kern="1200" baseline="0">
              <a:latin typeface="Arial" panose="020B0604020202020204" pitchFamily="34" charset="0"/>
              <a:cs typeface="Arial" panose="020B0604020202020204" pitchFamily="34" charset="0"/>
            </a:rPr>
            <a:t>Udržiavanie kvality procesov a produktov.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6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Príspevok k dlhodobej udržateľnosti a zodpovednému podnikaniu.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25654" y="1074422"/>
        <a:ext cx="2465593" cy="2371680"/>
      </dsp:txXfrm>
    </dsp:sp>
    <dsp:sp modelId="{F413CC30-91EE-493C-8EE7-0B2BC3434EAA}">
      <dsp:nvSpPr>
        <dsp:cNvPr id="0" name=""/>
        <dsp:cNvSpPr/>
      </dsp:nvSpPr>
      <dsp:spPr>
        <a:xfrm>
          <a:off x="8436430" y="515102"/>
          <a:ext cx="2465593" cy="55931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i="0" kern="1200" baseline="0">
              <a:latin typeface="Arial" panose="020B0604020202020204" pitchFamily="34" charset="0"/>
              <a:cs typeface="Arial" panose="020B0604020202020204" pitchFamily="34" charset="0"/>
            </a:rPr>
            <a:t>Neustála adaptácia: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436430" y="515102"/>
        <a:ext cx="2465593" cy="559319"/>
      </dsp:txXfrm>
    </dsp:sp>
    <dsp:sp modelId="{A7236146-F20D-47D7-8433-271BE92E5FF8}">
      <dsp:nvSpPr>
        <dsp:cNvPr id="0" name=""/>
        <dsp:cNvSpPr/>
      </dsp:nvSpPr>
      <dsp:spPr>
        <a:xfrm>
          <a:off x="8436430" y="1074422"/>
          <a:ext cx="2465593" cy="237168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6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Reakcia na nové výzvy a trendy pre zachovanie konkurencieschopnosti na trhu.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436430" y="1074422"/>
        <a:ext cx="2465593" cy="237168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C4B1F-8B72-4B22-96B9-8A2A81DA522E}">
      <dsp:nvSpPr>
        <dsp:cNvPr id="0" name=""/>
        <dsp:cNvSpPr/>
      </dsp:nvSpPr>
      <dsp:spPr>
        <a:xfrm rot="5400000">
          <a:off x="5225661" y="-2235912"/>
          <a:ext cx="569001" cy="51860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Poskytovanie odborného vedenia počas celého procesu zmeny.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Pomoc pri identifikácii a prekonávaní prekážok v dosahovaní cieľov.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917144" y="100381"/>
        <a:ext cx="5158259" cy="513449"/>
      </dsp:txXfrm>
    </dsp:sp>
    <dsp:sp modelId="{5DFC5805-3D0C-41A0-AB6D-5B1839320B80}">
      <dsp:nvSpPr>
        <dsp:cNvPr id="0" name=""/>
        <dsp:cNvSpPr/>
      </dsp:nvSpPr>
      <dsp:spPr>
        <a:xfrm>
          <a:off x="0" y="1478"/>
          <a:ext cx="2917144" cy="7112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Podpora zavádzania inovácií a certifikácie SMK: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720" y="36198"/>
        <a:ext cx="2847704" cy="641812"/>
      </dsp:txXfrm>
    </dsp:sp>
    <dsp:sp modelId="{64B44598-AD6B-4D76-9F02-70480D59887A}">
      <dsp:nvSpPr>
        <dsp:cNvPr id="0" name=""/>
        <dsp:cNvSpPr/>
      </dsp:nvSpPr>
      <dsp:spPr>
        <a:xfrm rot="5400000">
          <a:off x="5225661" y="-1489097"/>
          <a:ext cx="569001" cy="51860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Objektívne hodnotenie aktuálneho stavu organizácie.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Návrh efektívnych riešení na zlepšenie procesov.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917144" y="847196"/>
        <a:ext cx="5158259" cy="513449"/>
      </dsp:txXfrm>
    </dsp:sp>
    <dsp:sp modelId="{B5DF8BBF-A04B-4942-BF27-812C0A07301E}">
      <dsp:nvSpPr>
        <dsp:cNvPr id="0" name=""/>
        <dsp:cNvSpPr/>
      </dsp:nvSpPr>
      <dsp:spPr>
        <a:xfrm>
          <a:off x="0" y="748293"/>
          <a:ext cx="2917144" cy="7112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Analýza a zlepšovanie procesov: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720" y="783013"/>
        <a:ext cx="2847704" cy="641812"/>
      </dsp:txXfrm>
    </dsp:sp>
    <dsp:sp modelId="{44E8984A-F044-4A85-ACB7-3A6DC6F263F8}">
      <dsp:nvSpPr>
        <dsp:cNvPr id="0" name=""/>
        <dsp:cNvSpPr/>
      </dsp:nvSpPr>
      <dsp:spPr>
        <a:xfrm rot="5400000">
          <a:off x="5225661" y="-742282"/>
          <a:ext cx="569001" cy="51860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Zabezpečenie, že inovácie a certifikácia splnia normy a prispejú k udržateľnosti.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917144" y="1594011"/>
        <a:ext cx="5158259" cy="513449"/>
      </dsp:txXfrm>
    </dsp:sp>
    <dsp:sp modelId="{4E702736-85D7-403C-832D-B454DBCEA56E}">
      <dsp:nvSpPr>
        <dsp:cNvPr id="0" name=""/>
        <dsp:cNvSpPr/>
      </dsp:nvSpPr>
      <dsp:spPr>
        <a:xfrm>
          <a:off x="0" y="1495108"/>
          <a:ext cx="2917144" cy="7112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Dlhodobá udržateľnosť a konkurencieschopnosť: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720" y="1529828"/>
        <a:ext cx="2847704" cy="641812"/>
      </dsp:txXfrm>
    </dsp:sp>
    <dsp:sp modelId="{9219942A-1D1F-42FC-9632-841249F070D4}">
      <dsp:nvSpPr>
        <dsp:cNvPr id="0" name=""/>
        <dsp:cNvSpPr/>
      </dsp:nvSpPr>
      <dsp:spPr>
        <a:xfrm rot="5400000">
          <a:off x="5225661" y="4532"/>
          <a:ext cx="569001" cy="51860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Podpora pri zavádzaní spoločenskej zodpovednosti a ESG do podnikovej praxe.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917144" y="2340825"/>
        <a:ext cx="5158259" cy="513449"/>
      </dsp:txXfrm>
    </dsp:sp>
    <dsp:sp modelId="{CA09FF3C-8E7B-4260-9938-5E9AC53E4E7D}">
      <dsp:nvSpPr>
        <dsp:cNvPr id="0" name=""/>
        <dsp:cNvSpPr/>
      </dsp:nvSpPr>
      <dsp:spPr>
        <a:xfrm>
          <a:off x="0" y="2241923"/>
          <a:ext cx="2917144" cy="7112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b="1" i="0" kern="1200" baseline="0">
              <a:latin typeface="Arial" panose="020B0604020202020204" pitchFamily="34" charset="0"/>
              <a:cs typeface="Arial" panose="020B0604020202020204" pitchFamily="34" charset="0"/>
            </a:rPr>
            <a:t>Integrácia CSR a ESG princípov: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720" y="2276643"/>
        <a:ext cx="2847704" cy="64181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9C63D-E454-4C00-9C06-0F32C72A96E8}">
      <dsp:nvSpPr>
        <dsp:cNvPr id="0" name=""/>
        <dsp:cNvSpPr/>
      </dsp:nvSpPr>
      <dsp:spPr>
        <a:xfrm>
          <a:off x="2120" y="119334"/>
          <a:ext cx="2067954" cy="5184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Odborné Znalosti: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20" y="119334"/>
        <a:ext cx="2067954" cy="518445"/>
      </dsp:txXfrm>
    </dsp:sp>
    <dsp:sp modelId="{CD2ADFAE-B8CD-4207-A90E-AA465E79D2FF}">
      <dsp:nvSpPr>
        <dsp:cNvPr id="0" name=""/>
        <dsp:cNvSpPr/>
      </dsp:nvSpPr>
      <dsp:spPr>
        <a:xfrm>
          <a:off x="2120" y="637779"/>
          <a:ext cx="2067954" cy="34587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Obsah: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Technické aspekty inovácií, systémy manažérstva kvality, normy a regulačné požiadavky, trendy v </a:t>
          </a:r>
          <a:r>
            <a:rPr lang="sk-SK" sz="15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agrosektore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, princípy CSR a ESG.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Použitie: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Aplikácia znalostí v konkrétnom kontexte organizácie a poskytovanie relevantných odporúčaní.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20" y="637779"/>
        <a:ext cx="2067954" cy="3458700"/>
      </dsp:txXfrm>
    </dsp:sp>
    <dsp:sp modelId="{CE6BECFE-2F61-4531-B586-898460CA60F4}">
      <dsp:nvSpPr>
        <dsp:cNvPr id="0" name=""/>
        <dsp:cNvSpPr/>
      </dsp:nvSpPr>
      <dsp:spPr>
        <a:xfrm>
          <a:off x="2359588" y="119334"/>
          <a:ext cx="2067954" cy="5184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Komunikačné Schopnosti: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59588" y="119334"/>
        <a:ext cx="2067954" cy="518445"/>
      </dsp:txXfrm>
    </dsp:sp>
    <dsp:sp modelId="{A33E316C-09E0-43ED-9ED7-96D9499B171A}">
      <dsp:nvSpPr>
        <dsp:cNvPr id="0" name=""/>
        <dsp:cNvSpPr/>
      </dsp:nvSpPr>
      <dsp:spPr>
        <a:xfrm>
          <a:off x="2359588" y="637779"/>
          <a:ext cx="2067954" cy="34587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Obsah: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Jasná a zrozumiteľná prezentácia analýz a odporúčaní, vedenie diskusií a rokovaní.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Použitie:</a:t>
          </a:r>
          <a:r>
            <a:rPr lang="sk-SK" sz="15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Zvládanie odporu voči zmenám, motivácia zamestnancov, efektívna spolupráca s manažmentom a zamestnancami.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59588" y="637779"/>
        <a:ext cx="2067954" cy="3458700"/>
      </dsp:txXfrm>
    </dsp:sp>
    <dsp:sp modelId="{98A832AD-35A0-416C-8A06-E6CCAE47D172}">
      <dsp:nvSpPr>
        <dsp:cNvPr id="0" name=""/>
        <dsp:cNvSpPr/>
      </dsp:nvSpPr>
      <dsp:spPr>
        <a:xfrm>
          <a:off x="4717056" y="119334"/>
          <a:ext cx="2067954" cy="5184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Schopnosť Budovať Vzťahy: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17056" y="119334"/>
        <a:ext cx="2067954" cy="518445"/>
      </dsp:txXfrm>
    </dsp:sp>
    <dsp:sp modelId="{CC821771-4CF9-4CD8-BEB1-2599A7D87341}">
      <dsp:nvSpPr>
        <dsp:cNvPr id="0" name=""/>
        <dsp:cNvSpPr/>
      </dsp:nvSpPr>
      <dsp:spPr>
        <a:xfrm>
          <a:off x="4717056" y="637779"/>
          <a:ext cx="2067954" cy="34587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Obsah:</a:t>
          </a:r>
          <a:r>
            <a:rPr lang="sk-SK" sz="15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Vytváranie a udržiavanie pozitívnych pracovných vzťahov, dôvera a otvorená komunikácia.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Použitie: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Spolupráca s manažmentom, certifikačnými autoritami, dodávateľmi a zákazníkmi.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17056" y="637779"/>
        <a:ext cx="2067954" cy="34587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04F42F-7883-4171-9575-5367FCC8BB39}">
      <dsp:nvSpPr>
        <dsp:cNvPr id="0" name=""/>
        <dsp:cNvSpPr/>
      </dsp:nvSpPr>
      <dsp:spPr>
        <a:xfrm>
          <a:off x="4929" y="370364"/>
          <a:ext cx="1889521" cy="7558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Definícia CSR: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29" y="370364"/>
        <a:ext cx="1889521" cy="755808"/>
      </dsp:txXfrm>
    </dsp:sp>
    <dsp:sp modelId="{07E5A972-0619-4171-9FE2-AA50F675BABE}">
      <dsp:nvSpPr>
        <dsp:cNvPr id="0" name=""/>
        <dsp:cNvSpPr/>
      </dsp:nvSpPr>
      <dsp:spPr>
        <a:xfrm>
          <a:off x="4929" y="1126172"/>
          <a:ext cx="1889521" cy="28548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Koncept:</a:t>
          </a: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Zodpovednosť podnikov za ekonomické, sociálne a environmentálne vplyvy.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Cieľ:</a:t>
          </a: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Prispievať k udržateľnému rozvoju a blahu spoločnosti ako „</a:t>
          </a:r>
          <a:r>
            <a:rPr lang="sk-SK" sz="12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korporátni</a:t>
          </a: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občania“.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29" y="1126172"/>
        <a:ext cx="1889521" cy="2854800"/>
      </dsp:txXfrm>
    </dsp:sp>
    <dsp:sp modelId="{5DEF18F3-7FC1-4D25-95C0-BE4A82A150DE}">
      <dsp:nvSpPr>
        <dsp:cNvPr id="0" name=""/>
        <dsp:cNvSpPr/>
      </dsp:nvSpPr>
      <dsp:spPr>
        <a:xfrm>
          <a:off x="2158984" y="370364"/>
          <a:ext cx="1889521" cy="75580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Trojzložkový prístup (</a:t>
          </a:r>
          <a:r>
            <a:rPr lang="sk-SK" sz="1200" b="1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Triple</a:t>
          </a: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k-SK" sz="1200" b="1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Bottom</a:t>
          </a: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k-SK" sz="1200" b="1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Line</a:t>
          </a: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- TBL):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58984" y="370364"/>
        <a:ext cx="1889521" cy="755808"/>
      </dsp:txXfrm>
    </dsp:sp>
    <dsp:sp modelId="{E45CE303-625E-45E2-8B02-2D0717001FEC}">
      <dsp:nvSpPr>
        <dsp:cNvPr id="0" name=""/>
        <dsp:cNvSpPr/>
      </dsp:nvSpPr>
      <dsp:spPr>
        <a:xfrm>
          <a:off x="2158984" y="1126172"/>
          <a:ext cx="1889521" cy="285480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Ekonomická:</a:t>
          </a: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Dosahovanie zisku.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Sociálna:</a:t>
          </a: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Podpora zamestnancov, dodávateľov a miestnych komunít.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Environmentálna:</a:t>
          </a:r>
          <a:r>
            <a:rPr lang="sk-SK" sz="1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Znižovanie negatívnych vplyvov na životné prostredie.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58984" y="1126172"/>
        <a:ext cx="1889521" cy="2854800"/>
      </dsp:txXfrm>
    </dsp:sp>
    <dsp:sp modelId="{BF58B232-D8D7-4118-A8C7-B95527FED5E5}">
      <dsp:nvSpPr>
        <dsp:cNvPr id="0" name=""/>
        <dsp:cNvSpPr/>
      </dsp:nvSpPr>
      <dsp:spPr>
        <a:xfrm>
          <a:off x="4313039" y="370364"/>
          <a:ext cx="1889521" cy="75580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Výhody CSR: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13039" y="370364"/>
        <a:ext cx="1889521" cy="755808"/>
      </dsp:txXfrm>
    </dsp:sp>
    <dsp:sp modelId="{E2F1800C-4E0F-4918-9C97-64C83E01E0F8}">
      <dsp:nvSpPr>
        <dsp:cNvPr id="0" name=""/>
        <dsp:cNvSpPr/>
      </dsp:nvSpPr>
      <dsp:spPr>
        <a:xfrm>
          <a:off x="4313039" y="1126172"/>
          <a:ext cx="1889521" cy="28548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Dôveryhodnosť:</a:t>
          </a:r>
          <a:r>
            <a:rPr lang="sk-SK" sz="1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Zvyšuje dôveru medzi zákazníkmi a partnermi.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Vzťahy so zamestnancami:</a:t>
          </a: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Zlepšuje pracovné prostredie a motiváciu.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Nové trhy:</a:t>
          </a:r>
          <a:r>
            <a:rPr lang="sk-SK" sz="1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Otvára prístup k novým obchodným príležitostiam.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Finančná výkonnosť:</a:t>
          </a:r>
          <a:r>
            <a:rPr lang="sk-SK" sz="1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Môže viesť k lepším finančným výsledkom.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13039" y="1126172"/>
        <a:ext cx="1889521" cy="2854800"/>
      </dsp:txXfrm>
    </dsp:sp>
    <dsp:sp modelId="{BEE4F687-03FA-419C-BA31-537F63DAEB78}">
      <dsp:nvSpPr>
        <dsp:cNvPr id="0" name=""/>
        <dsp:cNvSpPr/>
      </dsp:nvSpPr>
      <dsp:spPr>
        <a:xfrm>
          <a:off x="6467094" y="370364"/>
          <a:ext cx="1889521" cy="75580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CSR v agrosektore: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67094" y="370364"/>
        <a:ext cx="1889521" cy="755808"/>
      </dsp:txXfrm>
    </dsp:sp>
    <dsp:sp modelId="{F7E74CA8-6C86-44B1-A2F5-B2F4C99D36D3}">
      <dsp:nvSpPr>
        <dsp:cNvPr id="0" name=""/>
        <dsp:cNvSpPr/>
      </dsp:nvSpPr>
      <dsp:spPr>
        <a:xfrm>
          <a:off x="6467094" y="1126172"/>
          <a:ext cx="1889521" cy="285480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Špecifiká:</a:t>
          </a:r>
          <a:r>
            <a:rPr lang="sk-SK" sz="1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Znižovanie environmentálnych vplyvov, podpora miestnych komunít, udržateľné hospodárenie.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Dôležitosť:</a:t>
          </a: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Priame ovplyvňovanie životného prostredia a miestnych komunít.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67094" y="1126172"/>
        <a:ext cx="1889521" cy="2854800"/>
      </dsp:txXfrm>
    </dsp:sp>
    <dsp:sp modelId="{B6201970-7710-48B1-AF38-6FB548460A7B}">
      <dsp:nvSpPr>
        <dsp:cNvPr id="0" name=""/>
        <dsp:cNvSpPr/>
      </dsp:nvSpPr>
      <dsp:spPr>
        <a:xfrm>
          <a:off x="8621148" y="370364"/>
          <a:ext cx="1889521" cy="75580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Reportovanie CSR: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21148" y="370364"/>
        <a:ext cx="1889521" cy="755808"/>
      </dsp:txXfrm>
    </dsp:sp>
    <dsp:sp modelId="{8B6E811A-0DF0-4386-A817-40317D626460}">
      <dsp:nvSpPr>
        <dsp:cNvPr id="0" name=""/>
        <dsp:cNvSpPr/>
      </dsp:nvSpPr>
      <dsp:spPr>
        <a:xfrm>
          <a:off x="8621148" y="1126172"/>
          <a:ext cx="1889521" cy="2854800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Nástroj:</a:t>
          </a:r>
          <a:r>
            <a:rPr lang="sk-SK" sz="1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Transparentnosť a zodpovednosť v súlade s požiadavkami EK.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Formáty:</a:t>
          </a:r>
          <a:r>
            <a:rPr lang="sk-SK" sz="12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Samostatné reporty, súčasť ESG správ alebo ročných správ.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Účel:</a:t>
          </a:r>
          <a:r>
            <a:rPr lang="sk-SK" sz="1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Získavanie dôvery investorov a zainteresovaných strán.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21148" y="1126172"/>
        <a:ext cx="1889521" cy="28548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4C16A-260C-40C8-A228-CF8C2BDB6185}">
      <dsp:nvSpPr>
        <dsp:cNvPr id="0" name=""/>
        <dsp:cNvSpPr/>
      </dsp:nvSpPr>
      <dsp:spPr>
        <a:xfrm>
          <a:off x="304597" y="1166"/>
          <a:ext cx="3290745" cy="19744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Definícia etiky v podnikaní: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Princípy a hodnoty: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Usmerňujú správanie podniku a jeho zamestnancov.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Význam: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Dôležitá pre dlhodobú udržateľnosť, najmä v </a:t>
          </a:r>
          <a:r>
            <a:rPr lang="sk-SK" sz="15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agrosektore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, kde sa čelí dilemám týkajúcim sa životného prostredia, zvierat a ľudských práv.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4597" y="1166"/>
        <a:ext cx="3290745" cy="1974447"/>
      </dsp:txXfrm>
    </dsp:sp>
    <dsp:sp modelId="{9D57FE56-B6B6-4491-AEA3-E3F4F5F94A29}">
      <dsp:nvSpPr>
        <dsp:cNvPr id="0" name=""/>
        <dsp:cNvSpPr/>
      </dsp:nvSpPr>
      <dsp:spPr>
        <a:xfrm>
          <a:off x="3924418" y="1166"/>
          <a:ext cx="3290745" cy="1974447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Etické kódexy: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Účel: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Formalizujú etické postoje a očakávané správanie.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24418" y="1166"/>
        <a:ext cx="3290745" cy="1974447"/>
      </dsp:txXfrm>
    </dsp:sp>
    <dsp:sp modelId="{3011E046-696F-42A4-812B-0F631BDCBC4D}">
      <dsp:nvSpPr>
        <dsp:cNvPr id="0" name=""/>
        <dsp:cNvSpPr/>
      </dsp:nvSpPr>
      <dsp:spPr>
        <a:xfrm>
          <a:off x="7544239" y="1166"/>
          <a:ext cx="3290745" cy="1974447"/>
        </a:xfrm>
        <a:prstGeom prst="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Typy dokumentov:</a:t>
          </a:r>
          <a:r>
            <a:rPr lang="sk-SK" sz="1500" kern="1200">
              <a:latin typeface="Arial" panose="020B0604020202020204" pitchFamily="34" charset="0"/>
              <a:cs typeface="Arial" panose="020B0604020202020204" pitchFamily="34" charset="0"/>
            </a:rPr>
            <a:t>	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Etický kódex: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Definuje základné hodnoty a princípy podniku.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Kódex správania (Code of Conduct):</a:t>
          </a:r>
          <a:r>
            <a:rPr lang="sk-SK" sz="15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Zameriava sa na konkrétne pravidlá a normy správania.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544239" y="1166"/>
        <a:ext cx="3290745" cy="1974447"/>
      </dsp:txXfrm>
    </dsp:sp>
    <dsp:sp modelId="{31F75BA3-2D39-4D9E-8B49-355737D46DB4}">
      <dsp:nvSpPr>
        <dsp:cNvPr id="0" name=""/>
        <dsp:cNvSpPr/>
      </dsp:nvSpPr>
      <dsp:spPr>
        <a:xfrm>
          <a:off x="304597" y="2304688"/>
          <a:ext cx="3290745" cy="1974447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Štruktúra etického kódexu: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Úvodné vyhlásenie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Základné princípy a hodnoty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Konkrétne pokyny pre správanie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Postupy pri riešení etických dilemat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4597" y="2304688"/>
        <a:ext cx="3290745" cy="1974447"/>
      </dsp:txXfrm>
    </dsp:sp>
    <dsp:sp modelId="{51371653-B80E-458F-8B29-55EF1432E54D}">
      <dsp:nvSpPr>
        <dsp:cNvPr id="0" name=""/>
        <dsp:cNvSpPr/>
      </dsp:nvSpPr>
      <dsp:spPr>
        <a:xfrm>
          <a:off x="3924418" y="2304688"/>
          <a:ext cx="3290745" cy="1974447"/>
        </a:xfrm>
        <a:prstGeom prst="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Rozdiel medzi kódexmi: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Etický kódex: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Všeobecný, zameraný na hodnoty.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Kódex správania:</a:t>
          </a:r>
          <a:r>
            <a:rPr lang="sk-SK" sz="15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Konkrétne pokyny na každodenné rozhodovanie.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24418" y="2304688"/>
        <a:ext cx="3290745" cy="1974447"/>
      </dsp:txXfrm>
    </dsp:sp>
    <dsp:sp modelId="{F32054CF-6AAA-4693-8738-22347F700F35}">
      <dsp:nvSpPr>
        <dsp:cNvPr id="0" name=""/>
        <dsp:cNvSpPr/>
      </dsp:nvSpPr>
      <dsp:spPr>
        <a:xfrm>
          <a:off x="7544239" y="2304688"/>
          <a:ext cx="3290745" cy="197444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500" b="1" i="0" kern="1200" baseline="0">
              <a:latin typeface="Arial" panose="020B0604020202020204" pitchFamily="34" charset="0"/>
              <a:cs typeface="Arial" panose="020B0604020202020204" pitchFamily="34" charset="0"/>
            </a:rPr>
            <a:t>Implementácia:</a:t>
          </a:r>
          <a:endParaRPr lang="en-US" sz="15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Prepojenie: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Etické kódexy by mali byť súčasťou pracovných zmlúv a interných predpisov.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5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Cieľ:</a:t>
          </a:r>
          <a:r>
            <a:rPr lang="sk-SK" sz="15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Zabezpečiť, aby etické správanie bolo povinnosťou pre všetkých zamestnancov.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544239" y="2304688"/>
        <a:ext cx="3290745" cy="197444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862D8C-BAF0-4F73-ABC4-C6A3CF806FB7}">
      <dsp:nvSpPr>
        <dsp:cNvPr id="0" name=""/>
        <dsp:cNvSpPr/>
      </dsp:nvSpPr>
      <dsp:spPr>
        <a:xfrm>
          <a:off x="3286" y="127494"/>
          <a:ext cx="3203971" cy="6376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Definícia ESG: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86" y="127494"/>
        <a:ext cx="3203971" cy="637648"/>
      </dsp:txXfrm>
    </dsp:sp>
    <dsp:sp modelId="{BD50F287-4ECF-4CBE-87E9-79FE482E6588}">
      <dsp:nvSpPr>
        <dsp:cNvPr id="0" name=""/>
        <dsp:cNvSpPr/>
      </dsp:nvSpPr>
      <dsp:spPr>
        <a:xfrm>
          <a:off x="3286" y="765143"/>
          <a:ext cx="3203971" cy="34586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b="1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Environmental</a:t>
          </a:r>
          <a:r>
            <a:rPr lang="sk-SK" sz="18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(Environmentálne):</a:t>
          </a:r>
          <a:r>
            <a:rPr lang="sk-SK" sz="18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Faktory týkajúce sa vplyvu na životné prostredie (napr. znižovanie emisií).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b="1" i="0" kern="1200" baseline="0">
              <a:latin typeface="Arial" panose="020B0604020202020204" pitchFamily="34" charset="0"/>
              <a:cs typeface="Arial" panose="020B0604020202020204" pitchFamily="34" charset="0"/>
            </a:rPr>
            <a:t>Social (Sociálne):</a:t>
          </a:r>
          <a:r>
            <a:rPr lang="sk-SK" sz="18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Faktory týkajúce sa pracovných podmienok a vzťahov s komunitami.</a:t>
          </a:r>
          <a:endParaRPr lang="en-US" sz="18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b="1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Governance</a:t>
          </a:r>
          <a:r>
            <a:rPr lang="sk-SK" sz="18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(Riadenie):</a:t>
          </a:r>
          <a:r>
            <a:rPr lang="sk-SK" sz="18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Faktory týkajúce sa spôsobu riadenia a transparentnosti.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86" y="765143"/>
        <a:ext cx="3203971" cy="3458699"/>
      </dsp:txXfrm>
    </dsp:sp>
    <dsp:sp modelId="{533F0263-E70B-4F7E-968A-1D408133D526}">
      <dsp:nvSpPr>
        <dsp:cNvPr id="0" name=""/>
        <dsp:cNvSpPr/>
      </dsp:nvSpPr>
      <dsp:spPr>
        <a:xfrm>
          <a:off x="3655814" y="127494"/>
          <a:ext cx="3203971" cy="6376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1" i="0" kern="1200" baseline="0">
              <a:latin typeface="Arial" panose="020B0604020202020204" pitchFamily="34" charset="0"/>
              <a:cs typeface="Arial" panose="020B0604020202020204" pitchFamily="34" charset="0"/>
            </a:rPr>
            <a:t>Vzťah ESG a CSR:</a:t>
          </a:r>
          <a:endParaRPr lang="en-US" sz="1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55814" y="127494"/>
        <a:ext cx="3203971" cy="637648"/>
      </dsp:txXfrm>
    </dsp:sp>
    <dsp:sp modelId="{7D156FBD-F338-4C0D-9746-72E1A6D3ADA9}">
      <dsp:nvSpPr>
        <dsp:cNvPr id="0" name=""/>
        <dsp:cNvSpPr/>
      </dsp:nvSpPr>
      <dsp:spPr>
        <a:xfrm>
          <a:off x="3655814" y="765143"/>
          <a:ext cx="3203971" cy="34586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Prekrývanie:</a:t>
          </a:r>
          <a:r>
            <a:rPr lang="sk-SK" sz="18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ESG sa zameriava na merateľné kritériá a KPI, zatiaľ čo CSR je širší koncept zodpovedného podnikania.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b="1" i="0" kern="1200" baseline="0">
              <a:latin typeface="Arial" panose="020B0604020202020204" pitchFamily="34" charset="0"/>
              <a:cs typeface="Arial" panose="020B0604020202020204" pitchFamily="34" charset="0"/>
            </a:rPr>
            <a:t>Štruktúra:</a:t>
          </a:r>
          <a:r>
            <a:rPr lang="sk-SK" sz="18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ESG poskytuje štruktúrovanejší prístup a lepšie hodnotenie výkonnosti.</a:t>
          </a:r>
          <a:endParaRPr lang="en-US" sz="1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55814" y="765143"/>
        <a:ext cx="3203971" cy="3458699"/>
      </dsp:txXfrm>
    </dsp:sp>
    <dsp:sp modelId="{5DCA30E6-0114-4502-9541-87C9C578708E}">
      <dsp:nvSpPr>
        <dsp:cNvPr id="0" name=""/>
        <dsp:cNvSpPr/>
      </dsp:nvSpPr>
      <dsp:spPr>
        <a:xfrm>
          <a:off x="7308342" y="127494"/>
          <a:ext cx="3203971" cy="6376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Napojenie na Európsku legislatívu: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308342" y="127494"/>
        <a:ext cx="3203971" cy="637648"/>
      </dsp:txXfrm>
    </dsp:sp>
    <dsp:sp modelId="{AD11DE5C-C8BE-41B5-82D0-32001D4985FF}">
      <dsp:nvSpPr>
        <dsp:cNvPr id="0" name=""/>
        <dsp:cNvSpPr/>
      </dsp:nvSpPr>
      <dsp:spPr>
        <a:xfrm>
          <a:off x="7308342" y="765143"/>
          <a:ext cx="3203971" cy="34586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b="1" i="0" kern="1200" baseline="0">
              <a:latin typeface="Arial" panose="020B0604020202020204" pitchFamily="34" charset="0"/>
              <a:cs typeface="Arial" panose="020B0604020202020204" pitchFamily="34" charset="0"/>
            </a:rPr>
            <a:t>Green Deal:</a:t>
          </a:r>
          <a:r>
            <a:rPr lang="sk-SK" sz="18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Ambiciózne ciele na dosiahnutie klimatickej neutrality.</a:t>
          </a:r>
          <a:endParaRPr lang="en-US" sz="18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800" b="1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Green</a:t>
          </a:r>
          <a:r>
            <a:rPr lang="sk-SK" sz="18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k-SK" sz="1800" b="1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Bonds</a:t>
          </a:r>
          <a:r>
            <a:rPr lang="sk-SK" sz="18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sk-SK" sz="18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Finančné prostriedky pre ekologické projekty.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308342" y="765143"/>
        <a:ext cx="3203971" cy="345869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603CEE-7E60-49D9-9719-3B4AE9525BFB}">
      <dsp:nvSpPr>
        <dsp:cNvPr id="0" name=""/>
        <dsp:cNvSpPr/>
      </dsp:nvSpPr>
      <dsp:spPr>
        <a:xfrm>
          <a:off x="3377" y="18118"/>
          <a:ext cx="3292832" cy="8257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Nefinančné reportovanie:</a:t>
          </a:r>
          <a:r>
            <a:rPr lang="sk-SK" sz="17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Povinnosť zverejňovať ESG aktivity a dosahovanie KPI.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77" y="18118"/>
        <a:ext cx="3292832" cy="825785"/>
      </dsp:txXfrm>
    </dsp:sp>
    <dsp:sp modelId="{DD257AA1-7DC2-4FAE-8F20-9687C0D61753}">
      <dsp:nvSpPr>
        <dsp:cNvPr id="0" name=""/>
        <dsp:cNvSpPr/>
      </dsp:nvSpPr>
      <dsp:spPr>
        <a:xfrm>
          <a:off x="3377" y="843903"/>
          <a:ext cx="3292832" cy="209263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Význam KPI: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b="1" i="0" kern="1200" baseline="0">
              <a:latin typeface="Arial" panose="020B0604020202020204" pitchFamily="34" charset="0"/>
              <a:cs typeface="Arial" panose="020B0604020202020204" pitchFamily="34" charset="0"/>
            </a:rPr>
            <a:t>Financovanie:</a:t>
          </a:r>
          <a:r>
            <a:rPr lang="sk-SK" sz="17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Vyžaduje sa pre čerpanie dotácií a úverov.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77" y="843903"/>
        <a:ext cx="3292832" cy="2092633"/>
      </dsp:txXfrm>
    </dsp:sp>
    <dsp:sp modelId="{12EB41FC-B21F-458E-AF24-CE5B4650E8ED}">
      <dsp:nvSpPr>
        <dsp:cNvPr id="0" name=""/>
        <dsp:cNvSpPr/>
      </dsp:nvSpPr>
      <dsp:spPr>
        <a:xfrm>
          <a:off x="3757205" y="18118"/>
          <a:ext cx="3292832" cy="8257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i="0" kern="1200" baseline="0">
              <a:latin typeface="Arial" panose="020B0604020202020204" pitchFamily="34" charset="0"/>
              <a:cs typeface="Arial" panose="020B0604020202020204" pitchFamily="34" charset="0"/>
            </a:rPr>
            <a:t>ESG v agrosektore: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57205" y="18118"/>
        <a:ext cx="3292832" cy="825785"/>
      </dsp:txXfrm>
    </dsp:sp>
    <dsp:sp modelId="{1DBCE648-BDB1-4C47-86D5-7AFD79D9780A}">
      <dsp:nvSpPr>
        <dsp:cNvPr id="0" name=""/>
        <dsp:cNvSpPr/>
      </dsp:nvSpPr>
      <dsp:spPr>
        <a:xfrm>
          <a:off x="3757205" y="843903"/>
          <a:ext cx="3292832" cy="209263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Aktivity:</a:t>
          </a:r>
          <a:r>
            <a:rPr lang="sk-SK" sz="17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Znižovanie používania chemikálií, zlepšovanie pracovných podmienok, transparentné riadenie.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b="1" i="0" kern="1200" baseline="0">
              <a:latin typeface="Arial" panose="020B0604020202020204" pitchFamily="34" charset="0"/>
              <a:cs typeface="Arial" panose="020B0604020202020204" pitchFamily="34" charset="0"/>
            </a:rPr>
            <a:t>Výhody:</a:t>
          </a:r>
          <a:r>
            <a:rPr lang="sk-SK" sz="1700" b="0" i="0" kern="1200" baseline="0">
              <a:latin typeface="Arial" panose="020B0604020202020204" pitchFamily="34" charset="0"/>
              <a:cs typeface="Arial" panose="020B0604020202020204" pitchFamily="34" charset="0"/>
            </a:rPr>
            <a:t> Zlepšenie kvality a udržateľnosti, atraktívnosť pre investorov a spotrebiteľov.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57205" y="843903"/>
        <a:ext cx="3292832" cy="2092633"/>
      </dsp:txXfrm>
    </dsp:sp>
    <dsp:sp modelId="{F2A4E5E7-502B-4100-B90E-AB397CD95942}">
      <dsp:nvSpPr>
        <dsp:cNvPr id="0" name=""/>
        <dsp:cNvSpPr/>
      </dsp:nvSpPr>
      <dsp:spPr>
        <a:xfrm>
          <a:off x="7511034" y="18118"/>
          <a:ext cx="3292832" cy="8257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Implementácia ESG: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511034" y="18118"/>
        <a:ext cx="3292832" cy="825785"/>
      </dsp:txXfrm>
    </dsp:sp>
    <dsp:sp modelId="{3438805D-A61A-4547-A2A1-0D362FC0CBC7}">
      <dsp:nvSpPr>
        <dsp:cNvPr id="0" name=""/>
        <dsp:cNvSpPr/>
      </dsp:nvSpPr>
      <dsp:spPr>
        <a:xfrm>
          <a:off x="7511034" y="843903"/>
          <a:ext cx="3292832" cy="209263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7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Komplexný nástroj:</a:t>
          </a:r>
          <a:r>
            <a:rPr lang="sk-SK" sz="17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Zvyšuje kvalitu a udržateľnosť, podporuje konkurencieschopnosť a dlhodobú prosperitu podnikov v náročnom podnikateľskom prostredí.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511034" y="843903"/>
        <a:ext cx="3292832" cy="209263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80792-88A4-465B-B3BE-7688220E1FA1}">
      <dsp:nvSpPr>
        <dsp:cNvPr id="0" name=""/>
        <dsp:cNvSpPr/>
      </dsp:nvSpPr>
      <dsp:spPr>
        <a:xfrm>
          <a:off x="13760" y="302592"/>
          <a:ext cx="2011384" cy="60341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944" tIns="158944" rIns="158944" bIns="1589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Úloha inovácií a certifikácie: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760" y="302592"/>
        <a:ext cx="2011384" cy="603415"/>
      </dsp:txXfrm>
    </dsp:sp>
    <dsp:sp modelId="{1D2A2BD4-DD66-4862-B6F4-4B387CEDDD05}">
      <dsp:nvSpPr>
        <dsp:cNvPr id="0" name=""/>
        <dsp:cNvSpPr/>
      </dsp:nvSpPr>
      <dsp:spPr>
        <a:xfrm>
          <a:off x="13760" y="906007"/>
          <a:ext cx="2011384" cy="314273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8680" tIns="198680" rIns="198680" bIns="19868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Inovácie:</a:t>
          </a:r>
          <a:r>
            <a:rPr lang="sk-SK" sz="105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Zlepšujú technologické, procesné, produktové a organizačné aspekty, čo vedie k zvýšenej výkonnosti a efektivite.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Certifikácia:</a:t>
          </a:r>
          <a:r>
            <a:rPr lang="sk-SK" sz="105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Poskytuje formálny rámec a normy na zabezpečenie a zlepšenie kvality, napr. ISO 9001 a ISO 22000, dôležité pre regulovaný </a:t>
          </a:r>
          <a:r>
            <a:rPr lang="sk-SK" sz="105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agrosektor</a:t>
          </a:r>
          <a:r>
            <a:rPr lang="sk-SK" sz="105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760" y="906007"/>
        <a:ext cx="2011384" cy="3142737"/>
      </dsp:txXfrm>
    </dsp:sp>
    <dsp:sp modelId="{5A2233B3-FD80-4355-AF2E-0F3205507C86}">
      <dsp:nvSpPr>
        <dsp:cNvPr id="0" name=""/>
        <dsp:cNvSpPr/>
      </dsp:nvSpPr>
      <dsp:spPr>
        <a:xfrm>
          <a:off x="2132933" y="302592"/>
          <a:ext cx="2011384" cy="60341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944" tIns="158944" rIns="158944" bIns="1589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Integrácia inovácií do systémov kvality: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32933" y="302592"/>
        <a:ext cx="2011384" cy="603415"/>
      </dsp:txXfrm>
    </dsp:sp>
    <dsp:sp modelId="{9F0E65B6-BE37-4A8A-A026-83254DBA2A59}">
      <dsp:nvSpPr>
        <dsp:cNvPr id="0" name=""/>
        <dsp:cNvSpPr/>
      </dsp:nvSpPr>
      <dsp:spPr>
        <a:xfrm>
          <a:off x="2132933" y="906007"/>
          <a:ext cx="2011384" cy="314273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8680" tIns="198680" rIns="198680" bIns="19868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0" i="0" kern="1200" baseline="0">
              <a:latin typeface="Arial" panose="020B0604020202020204" pitchFamily="34" charset="0"/>
              <a:cs typeface="Arial" panose="020B0604020202020204" pitchFamily="34" charset="0"/>
            </a:rPr>
            <a:t>Zlepšuje efektivitu, znižuje náklady, zvyšuje kvalitu.</a:t>
          </a:r>
          <a:endParaRPr lang="en-US" sz="105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Dôležité správne riadiť riziká a využívať príležitosti.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32933" y="906007"/>
        <a:ext cx="2011384" cy="3142737"/>
      </dsp:txXfrm>
    </dsp:sp>
    <dsp:sp modelId="{3D1D8251-0F3D-4B1B-A14F-0D326344DA3D}">
      <dsp:nvSpPr>
        <dsp:cNvPr id="0" name=""/>
        <dsp:cNvSpPr/>
      </dsp:nvSpPr>
      <dsp:spPr>
        <a:xfrm>
          <a:off x="4252107" y="302592"/>
          <a:ext cx="2011384" cy="60341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944" tIns="158944" rIns="158944" bIns="1589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Význam certifikácie a manažérskeho poradenstva: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2107" y="302592"/>
        <a:ext cx="2011384" cy="603415"/>
      </dsp:txXfrm>
    </dsp:sp>
    <dsp:sp modelId="{E719D49C-23C9-46FA-B521-B5A1AA7358F5}">
      <dsp:nvSpPr>
        <dsp:cNvPr id="0" name=""/>
        <dsp:cNvSpPr/>
      </dsp:nvSpPr>
      <dsp:spPr>
        <a:xfrm>
          <a:off x="4252107" y="906007"/>
          <a:ext cx="2011384" cy="314273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8680" tIns="198680" rIns="198680" bIns="19868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i="0" kern="1200" baseline="0">
              <a:latin typeface="Arial" panose="020B0604020202020204" pitchFamily="34" charset="0"/>
              <a:cs typeface="Arial" panose="020B0604020202020204" pitchFamily="34" charset="0"/>
            </a:rPr>
            <a:t>Certifikácia:</a:t>
          </a:r>
          <a:r>
            <a:rPr lang="sk-SK" sz="1050" b="0" i="0" kern="1200" baseline="0">
              <a:latin typeface="Arial" panose="020B0604020202020204" pitchFamily="34" charset="0"/>
              <a:cs typeface="Arial" panose="020B0604020202020204" pitchFamily="34" charset="0"/>
            </a:rPr>
            <a:t> Zvyšuje dôveru zákazníkov, zlepšuje konkurencieschopnosť, prispieva k zníženiu rizík a optimalizácii procesov.</a:t>
          </a:r>
          <a:endParaRPr lang="en-US" sz="105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Poradenstvo:</a:t>
          </a:r>
          <a:r>
            <a:rPr lang="sk-SK" sz="105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Poskytuje odbornú pomoc pri analýze, návrhu riešení, implementácii a hodnotení. Kľúčové sú odborné znalosti, komunikácia a budovanie vzťahov.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2107" y="906007"/>
        <a:ext cx="2011384" cy="3142737"/>
      </dsp:txXfrm>
    </dsp:sp>
    <dsp:sp modelId="{382B60FC-CE38-4B6D-85EA-54D5E44B3C7C}">
      <dsp:nvSpPr>
        <dsp:cNvPr id="0" name=""/>
        <dsp:cNvSpPr/>
      </dsp:nvSpPr>
      <dsp:spPr>
        <a:xfrm>
          <a:off x="6371281" y="302592"/>
          <a:ext cx="2011384" cy="60341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944" tIns="158944" rIns="158944" bIns="1589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Budúcnosť agrosektora: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71281" y="302592"/>
        <a:ext cx="2011384" cy="603415"/>
      </dsp:txXfrm>
    </dsp:sp>
    <dsp:sp modelId="{48F34299-A9C4-414E-8446-77A4D7F8BFAA}">
      <dsp:nvSpPr>
        <dsp:cNvPr id="0" name=""/>
        <dsp:cNvSpPr/>
      </dsp:nvSpPr>
      <dsp:spPr>
        <a:xfrm>
          <a:off x="6371281" y="906007"/>
          <a:ext cx="2011384" cy="314273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8680" tIns="198680" rIns="198680" bIns="19868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i="0" kern="1200" baseline="0">
              <a:latin typeface="Arial" panose="020B0604020202020204" pitchFamily="34" charset="0"/>
              <a:cs typeface="Arial" panose="020B0604020202020204" pitchFamily="34" charset="0"/>
            </a:rPr>
            <a:t>Technologické inovácie:</a:t>
          </a:r>
          <a:r>
            <a:rPr lang="sk-SK" sz="1050" b="0" i="0" kern="1200" baseline="0">
              <a:latin typeface="Arial" panose="020B0604020202020204" pitchFamily="34" charset="0"/>
              <a:cs typeface="Arial" panose="020B0604020202020204" pitchFamily="34" charset="0"/>
            </a:rPr>
            <a:t> Internet vecí (IoT), umelá inteligencia (AI), big data - pre lepšie monitorovanie a riadenie.</a:t>
          </a:r>
          <a:endParaRPr lang="en-US" sz="105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Udržateľné praktiky:</a:t>
          </a:r>
          <a:r>
            <a:rPr lang="sk-SK" sz="105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Precízne poľnohospodárstvo, zelené technológie, znižovanie environmentálneho dopadu a podpora biodiverzity.</a:t>
          </a:r>
          <a:endParaRPr lang="en-US" sz="105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1" i="0" kern="1200" baseline="0">
              <a:latin typeface="Arial" panose="020B0604020202020204" pitchFamily="34" charset="0"/>
              <a:cs typeface="Arial" panose="020B0604020202020204" pitchFamily="34" charset="0"/>
            </a:rPr>
            <a:t>Spoločenská zodpovednosť a ESG:</a:t>
          </a:r>
          <a:r>
            <a:rPr lang="sk-SK" sz="1050" b="0" i="0" kern="1200" baseline="0">
              <a:latin typeface="Arial" panose="020B0604020202020204" pitchFamily="34" charset="0"/>
              <a:cs typeface="Arial" panose="020B0604020202020204" pitchFamily="34" charset="0"/>
            </a:rPr>
            <a:t> Dôležité pre zvyšovanie kvality a udržateľnosti, pozitívny vplyv na spoločnosť a životné prostredie.</a:t>
          </a:r>
          <a:endParaRPr lang="en-US" sz="105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71281" y="906007"/>
        <a:ext cx="2011384" cy="3142737"/>
      </dsp:txXfrm>
    </dsp:sp>
    <dsp:sp modelId="{104A0813-5BF3-4D17-B9CB-94E6BD878787}">
      <dsp:nvSpPr>
        <dsp:cNvPr id="0" name=""/>
        <dsp:cNvSpPr/>
      </dsp:nvSpPr>
      <dsp:spPr>
        <a:xfrm>
          <a:off x="8490455" y="302592"/>
          <a:ext cx="2011384" cy="60341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944" tIns="158944" rIns="158944" bIns="1589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Regulačné a legislatívne zmeny: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490455" y="302592"/>
        <a:ext cx="2011384" cy="603415"/>
      </dsp:txXfrm>
    </dsp:sp>
    <dsp:sp modelId="{E06B1E8C-6256-4757-9DA9-D09AA971C2B5}">
      <dsp:nvSpPr>
        <dsp:cNvPr id="0" name=""/>
        <dsp:cNvSpPr/>
      </dsp:nvSpPr>
      <dsp:spPr>
        <a:xfrm>
          <a:off x="8490455" y="906007"/>
          <a:ext cx="2011384" cy="314273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8680" tIns="198680" rIns="198680" bIns="19868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0" i="0" kern="1200" baseline="0">
              <a:latin typeface="Arial" panose="020B0604020202020204" pitchFamily="34" charset="0"/>
              <a:cs typeface="Arial" panose="020B0604020202020204" pitchFamily="34" charset="0"/>
            </a:rPr>
            <a:t>Rastúci dôraz na nefinančné reportovanie a ESG kritériá bude formovať agrosektor.</a:t>
          </a:r>
          <a:endParaRPr lang="en-US" sz="105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05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Podniky budú musieť prispôsobiť svoje stratégie a procesy, aby splnili nové požiadavky a udržali konkurencieschopnosť.</a:t>
          </a:r>
          <a:endParaRPr lang="en-US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490455" y="906007"/>
        <a:ext cx="2011384" cy="314273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A45FB-DED4-4B1C-8383-954F9A019898}">
      <dsp:nvSpPr>
        <dsp:cNvPr id="0" name=""/>
        <dsp:cNvSpPr/>
      </dsp:nvSpPr>
      <dsp:spPr>
        <a:xfrm>
          <a:off x="15919" y="420"/>
          <a:ext cx="3173921" cy="19043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Zavádzanie inovácií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Investícia do technológií</a:t>
          </a:r>
          <a:r>
            <a:rPr lang="sk-SK" sz="13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: </a:t>
          </a:r>
          <a:r>
            <a:rPr lang="sk-SK" sz="13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IoT</a:t>
          </a:r>
          <a:r>
            <a:rPr lang="sk-SK" sz="13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, AI, big </a:t>
          </a:r>
          <a:r>
            <a:rPr lang="sk-SK" sz="13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data</a:t>
          </a:r>
          <a:r>
            <a:rPr lang="sk-SK" sz="13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pre monitorovanie plodín, optimalizáciu a predikciu výnosov.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Precízne poľnohospodárstvo</a:t>
          </a:r>
          <a:r>
            <a:rPr lang="sk-SK" sz="13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: GIS a </a:t>
          </a:r>
          <a:r>
            <a:rPr lang="sk-SK" sz="13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drony</a:t>
          </a:r>
          <a:r>
            <a:rPr lang="sk-SK" sz="13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pre efektívne aplikácie hnojív a pesticídov.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>
              <a:latin typeface="Arial" panose="020B0604020202020204" pitchFamily="34" charset="0"/>
              <a:cs typeface="Arial" panose="020B0604020202020204" pitchFamily="34" charset="0"/>
            </a:rPr>
            <a:t>Výskum a vývoj</a:t>
          </a:r>
          <a:r>
            <a:rPr lang="sk-SK" sz="1300" b="0" i="0" kern="1200" baseline="0">
              <a:latin typeface="Arial" panose="020B0604020202020204" pitchFamily="34" charset="0"/>
              <a:cs typeface="Arial" panose="020B0604020202020204" pitchFamily="34" charset="0"/>
            </a:rPr>
            <a:t>: Podpora nových technológií a biologických zlepšení.</a:t>
          </a:r>
          <a:endParaRPr lang="en-US" sz="13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919" y="420"/>
        <a:ext cx="3173921" cy="1904352"/>
      </dsp:txXfrm>
    </dsp:sp>
    <dsp:sp modelId="{E36B339D-4D31-4E42-856A-5C058F0A5179}">
      <dsp:nvSpPr>
        <dsp:cNvPr id="0" name=""/>
        <dsp:cNvSpPr/>
      </dsp:nvSpPr>
      <dsp:spPr>
        <a:xfrm>
          <a:off x="3507233" y="420"/>
          <a:ext cx="3173921" cy="19043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i="0" kern="1200" baseline="0">
              <a:latin typeface="Arial" panose="020B0604020202020204" pitchFamily="34" charset="0"/>
              <a:cs typeface="Arial" panose="020B0604020202020204" pitchFamily="34" charset="0"/>
            </a:rPr>
            <a:t>Certifikácia a manažérske systémy kvality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Implementácia systémov kvality</a:t>
          </a:r>
          <a:r>
            <a:rPr lang="sk-SK" sz="13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: ISO 9001, ISO 22000 pre konzistentnú kvalitu a zahraničné trhy.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>
              <a:latin typeface="Arial" panose="020B0604020202020204" pitchFamily="34" charset="0"/>
              <a:cs typeface="Arial" panose="020B0604020202020204" pitchFamily="34" charset="0"/>
            </a:rPr>
            <a:t>Certifikácia a audit</a:t>
          </a:r>
          <a:r>
            <a:rPr lang="sk-SK" sz="1300" b="0" i="0" kern="1200" baseline="0">
              <a:latin typeface="Arial" panose="020B0604020202020204" pitchFamily="34" charset="0"/>
              <a:cs typeface="Arial" panose="020B0604020202020204" pitchFamily="34" charset="0"/>
            </a:rPr>
            <a:t>: Pravidelné audity a aktualizácie systémov kvality.</a:t>
          </a:r>
          <a:endParaRPr lang="en-US" sz="13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7233" y="420"/>
        <a:ext cx="3173921" cy="1904352"/>
      </dsp:txXfrm>
    </dsp:sp>
    <dsp:sp modelId="{1D514F43-DD1D-416F-B0A1-65AEABB3FD6B}">
      <dsp:nvSpPr>
        <dsp:cNvPr id="0" name=""/>
        <dsp:cNvSpPr/>
      </dsp:nvSpPr>
      <dsp:spPr>
        <a:xfrm>
          <a:off x="6998546" y="420"/>
          <a:ext cx="3173921" cy="19043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i="0" kern="1200" baseline="0">
              <a:latin typeface="Arial" panose="020B0604020202020204" pitchFamily="34" charset="0"/>
              <a:cs typeface="Arial" panose="020B0604020202020204" pitchFamily="34" charset="0"/>
            </a:rPr>
            <a:t>Spoločenská zodpovednosť a ESG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Implementácia princípov CSR</a:t>
          </a:r>
          <a:r>
            <a:rPr lang="sk-SK" sz="13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: Etické praktiky, podpora miestnych komunít, dodržiavanie pracovných a environmentálnych štandardov.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>
              <a:latin typeface="Arial" panose="020B0604020202020204" pitchFamily="34" charset="0"/>
              <a:cs typeface="Arial" panose="020B0604020202020204" pitchFamily="34" charset="0"/>
            </a:rPr>
            <a:t>Dodržiavanie ESG kritérií</a:t>
          </a:r>
          <a:r>
            <a:rPr lang="sk-SK" sz="1300" b="0" i="0" kern="1200" baseline="0">
              <a:latin typeface="Arial" panose="020B0604020202020204" pitchFamily="34" charset="0"/>
              <a:cs typeface="Arial" panose="020B0604020202020204" pitchFamily="34" charset="0"/>
            </a:rPr>
            <a:t>: Znižovanie emisií, efektívne využívanie zdrojov, ochrana biodiverzity.</a:t>
          </a:r>
          <a:endParaRPr lang="en-US" sz="13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98546" y="420"/>
        <a:ext cx="3173921" cy="1904352"/>
      </dsp:txXfrm>
    </dsp:sp>
    <dsp:sp modelId="{3F992F55-71D3-463C-B307-2B6AD60EE937}">
      <dsp:nvSpPr>
        <dsp:cNvPr id="0" name=""/>
        <dsp:cNvSpPr/>
      </dsp:nvSpPr>
      <dsp:spPr>
        <a:xfrm>
          <a:off x="15919" y="2222166"/>
          <a:ext cx="3173921" cy="190435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i="0" kern="1200" baseline="0">
              <a:latin typeface="Arial" panose="020B0604020202020204" pitchFamily="34" charset="0"/>
              <a:cs typeface="Arial" panose="020B0604020202020204" pitchFamily="34" charset="0"/>
            </a:rPr>
            <a:t>Ekologické a udržateľné praktiky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>
              <a:latin typeface="Arial" panose="020B0604020202020204" pitchFamily="34" charset="0"/>
              <a:cs typeface="Arial" panose="020B0604020202020204" pitchFamily="34" charset="0"/>
            </a:rPr>
            <a:t>Zelené technológie a obaly</a:t>
          </a:r>
          <a:r>
            <a:rPr lang="sk-SK" sz="1300" b="0" i="0" kern="1200" baseline="0">
              <a:latin typeface="Arial" panose="020B0604020202020204" pitchFamily="34" charset="0"/>
              <a:cs typeface="Arial" panose="020B0604020202020204" pitchFamily="34" charset="0"/>
            </a:rPr>
            <a:t>: Používanie ekologických materiálov a znižovanie odpadu.</a:t>
          </a:r>
          <a:endParaRPr lang="en-US" sz="13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Ochrana biodiverzity</a:t>
          </a:r>
          <a:r>
            <a:rPr lang="sk-SK" sz="13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: Zachovanie prirodzených biotopov, podpora diverzity plodín.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919" y="2222166"/>
        <a:ext cx="3173921" cy="1904352"/>
      </dsp:txXfrm>
    </dsp:sp>
    <dsp:sp modelId="{CC455E89-E6AF-486C-9F00-338F06564B72}">
      <dsp:nvSpPr>
        <dsp:cNvPr id="0" name=""/>
        <dsp:cNvSpPr/>
      </dsp:nvSpPr>
      <dsp:spPr>
        <a:xfrm>
          <a:off x="3507233" y="2222166"/>
          <a:ext cx="3173921" cy="190435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i="0" kern="1200" baseline="0">
              <a:latin typeface="Arial" panose="020B0604020202020204" pitchFamily="34" charset="0"/>
              <a:cs typeface="Arial" panose="020B0604020202020204" pitchFamily="34" charset="0"/>
            </a:rPr>
            <a:t>Podpora výskumu a inovácií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>
              <a:latin typeface="Arial" panose="020B0604020202020204" pitchFamily="34" charset="0"/>
              <a:cs typeface="Arial" panose="020B0604020202020204" pitchFamily="34" charset="0"/>
            </a:rPr>
            <a:t>Partnerstvo s inštitúciami</a:t>
          </a:r>
          <a:r>
            <a:rPr lang="sk-SK" sz="1300" b="0" i="0" kern="1200" baseline="0">
              <a:latin typeface="Arial" panose="020B0604020202020204" pitchFamily="34" charset="0"/>
              <a:cs typeface="Arial" panose="020B0604020202020204" pitchFamily="34" charset="0"/>
            </a:rPr>
            <a:t>: Spolupráca s výskumnými a vzdelávacími inštitúciami na nových riešeniach a technológiách.</a:t>
          </a:r>
          <a:endParaRPr lang="en-US" sz="13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7233" y="2222166"/>
        <a:ext cx="3173921" cy="1904352"/>
      </dsp:txXfrm>
    </dsp:sp>
    <dsp:sp modelId="{C8B0393B-5780-47C5-9933-6E1E17595570}">
      <dsp:nvSpPr>
        <dsp:cNvPr id="0" name=""/>
        <dsp:cNvSpPr/>
      </dsp:nvSpPr>
      <dsp:spPr>
        <a:xfrm>
          <a:off x="6998546" y="2222166"/>
          <a:ext cx="3173921" cy="19043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i="0" kern="1200" baseline="0">
              <a:latin typeface="Arial" panose="020B0604020202020204" pitchFamily="34" charset="0"/>
              <a:cs typeface="Arial" panose="020B0604020202020204" pitchFamily="34" charset="0"/>
            </a:rPr>
            <a:t>Komunikácia a transparentnosť</a:t>
          </a:r>
          <a:endParaRPr lang="en-US" sz="17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>
              <a:latin typeface="Arial" panose="020B0604020202020204" pitchFamily="34" charset="0"/>
              <a:cs typeface="Arial" panose="020B0604020202020204" pitchFamily="34" charset="0"/>
            </a:rPr>
            <a:t>Komunikácia so zákazníkmi</a:t>
          </a:r>
          <a:r>
            <a:rPr lang="sk-SK" sz="1300" b="0" i="0" kern="1200" baseline="0">
              <a:latin typeface="Arial" panose="020B0604020202020204" pitchFamily="34" charset="0"/>
              <a:cs typeface="Arial" panose="020B0604020202020204" pitchFamily="34" charset="0"/>
            </a:rPr>
            <a:t>: Transparentné informovanie o praktikách, CSR a ESG.</a:t>
          </a:r>
          <a:endParaRPr lang="en-US" sz="13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1300" b="1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Príprava na nefinančné reportovanie</a:t>
          </a:r>
          <a:r>
            <a:rPr lang="sk-SK" sz="13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: Monitorovanie a reportovanie ESG údajov.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98546" y="2222166"/>
        <a:ext cx="3173921" cy="1904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A8629A9D-8B65-6549-89FD-55B8CDB85C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7E474AC-A17C-B4F5-D159-4D2DF16B9E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3E32B60-ABCD-3B27-E45A-9A4CAC5D97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E223B-6ABC-4EC0-9B5E-5D672AD99E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247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57E64-285C-4A54-8BFE-EF8B78D2F06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0150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CB2011E4-3069-0A9F-9031-925762701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167E09F2-4342-8073-022C-6810FC1F1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184495D6-1B63-9B8E-C344-CCEF4B1AE6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defTabSz="18272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182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7F795D-2BAC-4387-98C4-524DF4EF05BA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18272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73BF9A5-8352-4C28-958F-87060EA050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3D7A5E5B-0881-85ED-3FE1-9DBFD566B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5F0B270D-5AC3-3AD0-F901-CDA867946F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9319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9319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3CADF6-E574-465B-A1F5-F6B17D9A483B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5BA96F18-344F-0254-B454-7DF4EB4FC1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95713E60-A106-0888-1F8B-8432C77EF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 dirty="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27FBB2C-B0DC-9E22-0CFE-42F9911115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827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D6EB36-98A0-4F59-87CA-7B71F952A8EC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1827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81DBBA62-523D-69F6-8015-4DCD3EC2F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9BCF9510-A0F3-8E37-BD08-C1040C23F4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k-SK" altLang="sk-SK"/>
              <a:t>V oblasti vzdelávania Vám aktuálne ponúkame široké portfólio vyše 230tich odborných aj soft-skills školení, pričom</a:t>
            </a:r>
          </a:p>
          <a:p>
            <a:r>
              <a:rPr lang="sk-SK" altLang="sk-SK"/>
              <a:t>takmer každý mesiac našu ponuku dopĺňame o témy, ktoré Vás trápia. Väčšina školení je akreditovaných zo strany Ministerstva školstva, vedy a výskumu SR.</a:t>
            </a:r>
          </a:p>
          <a:p>
            <a:r>
              <a:rPr lang="sk-SK" altLang="sk-SK"/>
              <a:t>Školenia organizujeme jednak ako otvorené verejné kurzy, aktuálne online formou alebo naši lektori prichádzajú ku Vám,</a:t>
            </a:r>
          </a:p>
          <a:p>
            <a:r>
              <a:rPr lang="sk-SK" altLang="sk-SK"/>
              <a:t>prostredníctvom in-house školení či praktických workshopov. V prípade záujmu pre Vás radi zorganizujeme aj tímový či individuálny rozvojový program, coaching a niektoré témy môžete individuálne absolvovať formou našich e-learningov.</a:t>
            </a:r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E5785D7A-140B-7E51-88E0-4F5BA7D0D7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CA8BA2-8688-445D-AC9D-025D3197822D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1916C9B9-263D-B3AA-C822-C817951349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E3C310C1-BF50-4A23-4793-6FA36469B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k-SK" altLang="sk-SK"/>
              <a:t>Našou najväčšou konkurenčnou výhodou je náš tím vyše 120tich externých audítorov, lektorov a technických expertov,</a:t>
            </a:r>
          </a:p>
          <a:p>
            <a:r>
              <a:rPr lang="sk-SK" altLang="sk-SK"/>
              <a:t>ktorí majú minimálne 15 rokov odbornej praxe v danom odvetví a oblasti, ktorú školia, takže Vám vedia poskytnúť dostatok praktických tipov či príkladov pre lepšie pochopenie obsahu školenia.</a:t>
            </a:r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749FC0FA-01EB-E9BB-0B46-184C8C4EF6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A807CE-1185-45B1-9807-8B0596E81B00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3AA64C9C-E9C1-E001-044C-90730F2704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1143000"/>
            <a:ext cx="5480050" cy="3082925"/>
          </a:xfrm>
          <a:ln/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515D9984-6AF6-98C9-5699-8425878BAF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sk-SK"/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4A8229E3-3CD8-52F5-1CC0-680123D17C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9319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931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1931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439811-3B65-4E35-8C46-75CC494EC2C5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pPr marL="0" marR="0" lvl="0" indent="0" algn="r" defTabSz="1931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Slide Image Placeholder 1">
            <a:extLst>
              <a:ext uri="{FF2B5EF4-FFF2-40B4-BE49-F238E27FC236}">
                <a16:creationId xmlns:a16="http://schemas.microsoft.com/office/drawing/2014/main" id="{28B2EC72-4E5D-4A4C-A32B-8986F4720F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Notes Placeholder 2">
            <a:extLst>
              <a:ext uri="{FF2B5EF4-FFF2-40B4-BE49-F238E27FC236}">
                <a16:creationId xmlns:a16="http://schemas.microsoft.com/office/drawing/2014/main" id="{A83CF196-3A81-4652-9373-16D85EB84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/>
          </a:p>
        </p:txBody>
      </p:sp>
      <p:sp>
        <p:nvSpPr>
          <p:cNvPr id="260100" name="Slide Number Placeholder 3">
            <a:extLst>
              <a:ext uri="{FF2B5EF4-FFF2-40B4-BE49-F238E27FC236}">
                <a16:creationId xmlns:a16="http://schemas.microsoft.com/office/drawing/2014/main" id="{A6C253B7-05DE-447F-B5F0-96A0F45540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1827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DACA7C-B324-4F7F-B929-85C795B4CB91}" type="slidenum">
              <a:rPr kumimoji="0" lang="en-US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18272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337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88FFE827-CBDA-E851-7CD7-8513E2ED68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47" y="5801524"/>
            <a:ext cx="1239188" cy="826287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95DB7756-5417-EF41-FB6E-673BE2322D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046" y="5859974"/>
            <a:ext cx="2369851" cy="627589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5279BE36-E14B-AA8E-F3E0-87E310ED85C4}"/>
              </a:ext>
            </a:extLst>
          </p:cNvPr>
          <p:cNvSpPr txBox="1"/>
          <p:nvPr userDrawn="1"/>
        </p:nvSpPr>
        <p:spPr>
          <a:xfrm>
            <a:off x="1867236" y="5880024"/>
            <a:ext cx="60935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Európsky poľnohospodársky fond pre rozvoj vidieka: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 investuje do vidieckych oblastí</a:t>
            </a: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A9AFFE75-BE36-3D0F-1D8A-AFFD2A2DD7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065" y="5813006"/>
            <a:ext cx="21907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1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CB8BDED2-4423-5543-7347-AAFAB0CDC3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47" y="5801524"/>
            <a:ext cx="1239188" cy="826287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74E12863-FFCA-9C96-3A60-0CAB690E0B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046" y="5859974"/>
            <a:ext cx="2369851" cy="627589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931D8D06-4B0B-EB98-559B-F5C6E2DAC77A}"/>
              </a:ext>
            </a:extLst>
          </p:cNvPr>
          <p:cNvSpPr txBox="1"/>
          <p:nvPr userDrawn="1"/>
        </p:nvSpPr>
        <p:spPr>
          <a:xfrm>
            <a:off x="1867236" y="5880024"/>
            <a:ext cx="60935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Európsky poľnohospodársky fond pre rozvoj vidieka: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 investuje do vidieckych oblastí</a:t>
            </a: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0DEE3A1A-9476-88D2-2D41-6A13AFE868A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065" y="5813006"/>
            <a:ext cx="21907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073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259085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0C19A580-FA4D-5F70-4D34-FE1515B3F6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47" y="5801524"/>
            <a:ext cx="1239188" cy="826287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7B62135B-0CC5-3795-BC24-8F22374397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046" y="5859974"/>
            <a:ext cx="2369851" cy="627589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497F0D99-3CB2-8681-71E9-70AEF7B45FB5}"/>
              </a:ext>
            </a:extLst>
          </p:cNvPr>
          <p:cNvSpPr txBox="1"/>
          <p:nvPr userDrawn="1"/>
        </p:nvSpPr>
        <p:spPr>
          <a:xfrm>
            <a:off x="1867236" y="5880024"/>
            <a:ext cx="60935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Európsky poľnohospodársky fond pre rozvoj vidieka: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Európa investuje do vidieckych oblastí</a:t>
            </a:r>
            <a:r>
              <a:rPr lang="sk-SK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D4AFDE01-9E98-6691-DB64-1E10A1D437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065" y="5813006"/>
            <a:ext cx="21907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7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190834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318C75-6140-4410-A365-A524DAB88601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C55E36-7360-4DA3-A536-47050D522B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636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18C75-6140-4410-A365-A524DAB88601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5E36-7360-4DA3-A536-47050D522B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773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9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066943" cy="1325563"/>
          </a:xfrm>
          <a:prstGeom prst="rect">
            <a:avLst/>
          </a:prstGeo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9449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943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257" y="500062"/>
            <a:ext cx="5066943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743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AF558C46-92EC-4667-B5F8-36660D60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A0C340-2B43-421E-9041-4077357F21B9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EF3B3961-237B-48C7-8E64-CA21F9DF1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A4A2633-D6FF-41AA-84D6-678F0423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206A3B-A7A8-487E-A908-32B61D68ABF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9898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9077404" y="2475571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9077404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7136585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32"/>
          </p:nvPr>
        </p:nvSpPr>
        <p:spPr>
          <a:xfrm>
            <a:off x="5206923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33"/>
          </p:nvPr>
        </p:nvSpPr>
        <p:spPr>
          <a:xfrm>
            <a:off x="1325286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34"/>
          </p:nvPr>
        </p:nvSpPr>
        <p:spPr>
          <a:xfrm>
            <a:off x="9077404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35"/>
          </p:nvPr>
        </p:nvSpPr>
        <p:spPr>
          <a:xfrm>
            <a:off x="7136585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36"/>
          </p:nvPr>
        </p:nvSpPr>
        <p:spPr>
          <a:xfrm>
            <a:off x="5206923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37"/>
          </p:nvPr>
        </p:nvSpPr>
        <p:spPr>
          <a:xfrm>
            <a:off x="1325286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1325286" y="2475571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38"/>
          </p:nvPr>
        </p:nvSpPr>
        <p:spPr>
          <a:xfrm>
            <a:off x="3266104" y="4427035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39"/>
          </p:nvPr>
        </p:nvSpPr>
        <p:spPr>
          <a:xfrm>
            <a:off x="3266104" y="535259"/>
            <a:ext cx="1784660" cy="179534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57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155802033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1584895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074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350437758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6989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42039327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A72625F2-DAC3-431C-9D70-92D8BBFC0A83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5C9C11D3-94A4-407A-9AE2-A0B59A99A3F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6929781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3759200"/>
            <a:ext cx="4004331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096899" y="3759200"/>
            <a:ext cx="3994187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8183653" y="3759200"/>
            <a:ext cx="400834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65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6" y="1516566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3" y="1516566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8376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9169994" y="0"/>
            <a:ext cx="3022010" cy="6858000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6096001" y="4"/>
            <a:ext cx="2950718" cy="3356518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2367749"/>
      </p:ext>
    </p:extLst>
  </p:cSld>
  <p:clrMapOvr>
    <a:masterClrMapping/>
  </p:clrMapOvr>
  <p:transition spd="slow" advClick="0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6301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6" y="1516567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3" y="1516567"/>
            <a:ext cx="2671205" cy="391407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5282386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0DF7B1A-C369-A0CF-9098-37D21B3A7669}"/>
              </a:ext>
            </a:extLst>
          </p:cNvPr>
          <p:cNvSpPr/>
          <p:nvPr userDrawn="1"/>
        </p:nvSpPr>
        <p:spPr>
          <a:xfrm>
            <a:off x="3925888" y="6289675"/>
            <a:ext cx="4105275" cy="346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latin typeface="Source Sans Pro Light" charset="0"/>
            </a:endParaRP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1" y="0"/>
            <a:ext cx="6078999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7324523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752C04B-8AC8-D309-4D85-3C318B28CAEB}"/>
              </a:ext>
            </a:extLst>
          </p:cNvPr>
          <p:cNvSpPr/>
          <p:nvPr userDrawn="1"/>
        </p:nvSpPr>
        <p:spPr>
          <a:xfrm>
            <a:off x="6313488" y="6165850"/>
            <a:ext cx="1393825" cy="346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>
              <a:latin typeface="Source Sans Pro Light" charset="0"/>
            </a:endParaRPr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9169994" y="0"/>
            <a:ext cx="3022009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6096000" y="2"/>
            <a:ext cx="2950719" cy="335651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43"/>
          </p:nvPr>
        </p:nvSpPr>
        <p:spPr>
          <a:xfrm>
            <a:off x="6096000" y="3501484"/>
            <a:ext cx="2950719" cy="335651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558165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9077405" y="2475574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9077405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7136586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32"/>
          </p:nvPr>
        </p:nvSpPr>
        <p:spPr>
          <a:xfrm>
            <a:off x="5206925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33"/>
          </p:nvPr>
        </p:nvSpPr>
        <p:spPr>
          <a:xfrm>
            <a:off x="1325286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34"/>
          </p:nvPr>
        </p:nvSpPr>
        <p:spPr>
          <a:xfrm>
            <a:off x="9077405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35"/>
          </p:nvPr>
        </p:nvSpPr>
        <p:spPr>
          <a:xfrm>
            <a:off x="7136586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36"/>
          </p:nvPr>
        </p:nvSpPr>
        <p:spPr>
          <a:xfrm>
            <a:off x="5206925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37"/>
          </p:nvPr>
        </p:nvSpPr>
        <p:spPr>
          <a:xfrm>
            <a:off x="1325286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1325286" y="2475574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38"/>
          </p:nvPr>
        </p:nvSpPr>
        <p:spPr>
          <a:xfrm>
            <a:off x="3266105" y="4427037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39"/>
          </p:nvPr>
        </p:nvSpPr>
        <p:spPr>
          <a:xfrm>
            <a:off x="3266105" y="535262"/>
            <a:ext cx="1784660" cy="17953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09420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43960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108967021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C2776324-41F2-7EC9-CF12-F57C3B55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62E56-8B5D-4821-BC51-B7A3A3D377F9}" type="datetimeFigureOut">
              <a:rPr lang="sk-SK"/>
              <a:pPr>
                <a:defRPr/>
              </a:pPr>
              <a:t>11. 9. 2024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D32D578-DD5F-7871-1EA1-B923B21BE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DA88F677-9D47-5C00-2446-564DBE0F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DB4FA21-D76C-4CF2-B1C9-C0C51C3CC9B4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642850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F49D4-FD76-88FF-ADE4-BA33737D6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B7F3B-5B9E-4DB5-8E09-DEC68BCBB29C}" type="datetimeFigureOut">
              <a:rPr lang="en-US"/>
              <a:pPr>
                <a:defRPr/>
              </a:pPr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7DDA5-FAFC-0769-897B-22DCCB21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A1CBC-0C83-26FA-630B-8830C9A27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CAF0A9E8-024D-43CD-AF40-37125353C0DC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025790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3759200"/>
            <a:ext cx="4004332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096899" y="3759200"/>
            <a:ext cx="399418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8183653" y="3759200"/>
            <a:ext cx="400834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56086055"/>
      </p:ext>
    </p:extLst>
  </p:cSld>
  <p:clrMapOvr>
    <a:masterClrMapping/>
  </p:clrMapOvr>
  <p:transition spd="slow" advClick="0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187293053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29539385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073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2292978124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6655782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91270457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286A40B6-F220-433D-4C8C-9FE567B65D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4D9738EE-D826-362E-BE75-E0C5D3A9E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CeMS_Global_8D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61905A6-F6C6-BC52-C80C-4578E09E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AC6D1-FA63-4878-81FB-EBBD2EFF7F5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62318204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759200"/>
            <a:ext cx="4004331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096898" y="3759200"/>
            <a:ext cx="3994187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8183652" y="3759200"/>
            <a:ext cx="4008348" cy="3098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4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58107390"/>
      </p:ext>
    </p:extLst>
  </p:cSld>
  <p:clrMapOvr>
    <a:masterClrMapping/>
  </p:clrMapOvr>
  <p:transition advClick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>
            <a:extLst>
              <a:ext uri="{FF2B5EF4-FFF2-40B4-BE49-F238E27FC236}">
                <a16:creationId xmlns:a16="http://schemas.microsoft.com/office/drawing/2014/main" id="{792B9B78-31DE-F703-AC8A-4EC8D457EF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päty 2">
            <a:extLst>
              <a:ext uri="{FF2B5EF4-FFF2-40B4-BE49-F238E27FC236}">
                <a16:creationId xmlns:a16="http://schemas.microsoft.com/office/drawing/2014/main" id="{8253E495-E68E-5B94-38BC-EEAB7622E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r>
              <a:rPr lang="sk-SK"/>
              <a:t>CeMS_Global_8D</a:t>
            </a:r>
          </a:p>
        </p:txBody>
      </p:sp>
      <p:sp>
        <p:nvSpPr>
          <p:cNvPr id="4" name="Zástupný symbol čísla snímky 3">
            <a:extLst>
              <a:ext uri="{FF2B5EF4-FFF2-40B4-BE49-F238E27FC236}">
                <a16:creationId xmlns:a16="http://schemas.microsoft.com/office/drawing/2014/main" id="{1BF88F42-DF03-F47D-884D-04A0D784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BDAB556-2D64-4E6D-AE8F-D194EDCD02D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391884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5" y="1516566"/>
            <a:ext cx="2671205" cy="3914078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2" y="1516566"/>
            <a:ext cx="2671205" cy="3914078"/>
          </a:xfrm>
          <a:prstGeom prst="rect">
            <a:avLst/>
          </a:prstGeom>
          <a:effectLst/>
        </p:spPr>
        <p:txBody>
          <a:bodyPr rtlCol="0"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39184125"/>
      </p:ext>
    </p:extLst>
  </p:cSld>
  <p:clrMapOvr>
    <a:masterClrMapping/>
  </p:clrMapOvr>
  <p:transition spd="slow" advClick="0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B58CE-85D4-48DF-BE65-E45BFFBA0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3456"/>
            <a:ext cx="9144000" cy="845421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23E442-01EA-42FE-A025-8D01EE569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</p:spTree>
    <p:extLst>
      <p:ext uri="{BB962C8B-B14F-4D97-AF65-F5344CB8AC3E}">
        <p14:creationId xmlns:p14="http://schemas.microsoft.com/office/powerpoint/2010/main" val="249937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1468FF-5F4C-4EF7-BBBD-4D49364E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8AF872-FD1A-4123-BE60-164F0302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52837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B0F65-B1E4-4294-AB19-6BC54028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073"/>
            <a:ext cx="10515600" cy="82621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154FACC-F403-463E-9D50-01E615E8D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88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169258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37B320-A041-45E3-8AB5-626DAA19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B3357C-8DF0-4CE5-8D3F-B0DB5188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075348C-6268-4613-AB3B-A12DD3C6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5249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577A-88B5-4143-AAC9-1F28202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109F34B-3014-46D2-934A-9361C87E6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9C4E764-F963-4DD7-BFE7-7E9EE7E13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F4129602-8B2A-47D6-81C4-16901626A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84A7213-868E-4E66-AB48-866D53B57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121295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4D136-1CDF-42F3-94D7-CB73E1E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A62DA34-888A-45BA-8727-D3A72AF3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625F2-DAC3-431C-9D70-92D8BBFC0A83}" type="datetimeFigureOut">
              <a:rPr lang="sk-SK" smtClean="0"/>
              <a:t>11. 9. 2024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5CED5C-0876-41F4-AF02-259F0BCC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3FB68B3-CDE3-4F92-9246-4498CD5A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C11D3-94A4-407A-9AE2-A0B59A99A3F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155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032055" y="1516566"/>
            <a:ext cx="2671205" cy="391407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4822962" y="1516566"/>
            <a:ext cx="2671205" cy="391407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26103717"/>
      </p:ext>
    </p:extLst>
  </p:cSld>
  <p:clrMapOvr>
    <a:masterClrMapping/>
  </p:clrMapOvr>
  <p:transition spd="slow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2998839" y="1376516"/>
            <a:ext cx="6194322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749" y="230188"/>
            <a:ext cx="2133600" cy="92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0669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0669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>
            <a:cxnSpLocks/>
          </p:cNvCxnSpPr>
          <p:nvPr/>
        </p:nvCxnSpPr>
        <p:spPr>
          <a:xfrm>
            <a:off x="1392230" y="1564524"/>
            <a:ext cx="3983075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04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427" y="484766"/>
            <a:ext cx="50669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2428" y="1945266"/>
            <a:ext cx="50669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>
            <a:cxnSpLocks/>
          </p:cNvCxnSpPr>
          <p:nvPr/>
        </p:nvCxnSpPr>
        <p:spPr>
          <a:xfrm>
            <a:off x="7126458" y="1684165"/>
            <a:ext cx="3983075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587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71E9376-B933-488E-BFB3-BD9569D6E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7643D1A3-8469-4D9E-A6D1-EC2F62799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</p:spTree>
    <p:extLst>
      <p:ext uri="{BB962C8B-B14F-4D97-AF65-F5344CB8AC3E}">
        <p14:creationId xmlns:p14="http://schemas.microsoft.com/office/powerpoint/2010/main" val="250170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2998839" y="1376516"/>
            <a:ext cx="6194323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749" y="230188"/>
            <a:ext cx="2133600" cy="9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32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</p:sldLayoutIdLst>
  <p:hf sldNum="0" hdr="0" ftr="0" dt="0"/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28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252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</p:sldLayoutIdLst>
  <p:transition spd="slow">
    <p:fade/>
  </p:transition>
  <p:hf hdr="0" ftr="0" dt="0"/>
  <p:txStyles>
    <p:titleStyle>
      <a:lvl1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22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12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457189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914377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1371566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1828754" algn="l" defTabSz="912791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marL="225425" indent="-225425" algn="l" defTabSz="91122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lang="en-US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6826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11398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5970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2054225" indent="-225425" algn="l" defTabSz="91122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3406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390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372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355" indent="-228493" algn="l" defTabSz="9139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85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66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50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932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915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899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880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865" algn="l" defTabSz="9139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objekt pre nadpis 1">
            <a:extLst>
              <a:ext uri="{FF2B5EF4-FFF2-40B4-BE49-F238E27FC236}">
                <a16:creationId xmlns:a16="http://schemas.microsoft.com/office/drawing/2014/main" id="{25359DC7-3B28-0CC4-317D-C3D0017843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Kliknutím upravte štýl predlohy nadpisu</a:t>
            </a:r>
          </a:p>
        </p:txBody>
      </p:sp>
      <p:sp>
        <p:nvSpPr>
          <p:cNvPr id="15363" name="Zástupný objekt pre text 2">
            <a:extLst>
              <a:ext uri="{FF2B5EF4-FFF2-40B4-BE49-F238E27FC236}">
                <a16:creationId xmlns:a16="http://schemas.microsoft.com/office/drawing/2014/main" id="{E0F548AF-FE66-3F02-D11C-CB7C9182A5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Upraviť štýly predlohy textu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Tretia úroveň</a:t>
            </a:r>
          </a:p>
          <a:p>
            <a:pPr lvl="3"/>
            <a:r>
              <a:rPr lang="sk-SK" altLang="sk-SK"/>
              <a:t>Štvrtá úroveň</a:t>
            </a:r>
          </a:p>
          <a:p>
            <a:pPr lvl="4"/>
            <a:r>
              <a:rPr lang="sk-SK" altLang="sk-SK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09A3AA08-A757-2F95-99D9-8CC795AF6ECB}"/>
              </a:ext>
            </a:extLst>
          </p:cNvPr>
          <p:cNvCxnSpPr/>
          <p:nvPr/>
        </p:nvCxnSpPr>
        <p:spPr>
          <a:xfrm>
            <a:off x="2998788" y="1376363"/>
            <a:ext cx="6194425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5" name="Obrázok 9">
            <a:extLst>
              <a:ext uri="{FF2B5EF4-FFF2-40B4-BE49-F238E27FC236}">
                <a16:creationId xmlns:a16="http://schemas.microsoft.com/office/drawing/2014/main" id="{C0522130-2FDB-78A9-4398-0711C1477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288" y="230188"/>
            <a:ext cx="2133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847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</p:sldLayoutIdLst>
  <p:transition spd="slow">
    <p:fade/>
  </p:transition>
  <p:hf sldNum="0"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5F15BA-4808-4928-8F06-B7FF15044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946BC65-1A48-4BBD-B3C1-6F97723D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Upraviť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3568E880-93C0-47C3-A3E7-5338B91881CD}"/>
              </a:ext>
            </a:extLst>
          </p:cNvPr>
          <p:cNvCxnSpPr/>
          <p:nvPr/>
        </p:nvCxnSpPr>
        <p:spPr>
          <a:xfrm>
            <a:off x="2998839" y="1376516"/>
            <a:ext cx="6194322" cy="0"/>
          </a:xfrm>
          <a:prstGeom prst="line">
            <a:avLst/>
          </a:prstGeom>
          <a:ln w="28575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>
            <a:extLst>
              <a:ext uri="{FF2B5EF4-FFF2-40B4-BE49-F238E27FC236}">
                <a16:creationId xmlns:a16="http://schemas.microsoft.com/office/drawing/2014/main" id="{BB99FD6B-5679-41AE-9A10-AA598FE3A3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749" y="230188"/>
            <a:ext cx="2133600" cy="92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7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</p:sldLayoutIdLst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u="none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ems-cz.com/" TargetMode="External"/><Relationship Id="rId3" Type="http://schemas.openxmlformats.org/officeDocument/2006/relationships/image" Target="../media/image20.jpeg"/><Relationship Id="rId7" Type="http://schemas.openxmlformats.org/officeDocument/2006/relationships/hyperlink" Target="http://www.cems.s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hyperlink" Target="http://www.cems-de.com/" TargetMode="External"/><Relationship Id="rId4" Type="http://schemas.openxmlformats.org/officeDocument/2006/relationships/image" Target="../media/image21.png"/><Relationship Id="rId9" Type="http://schemas.openxmlformats.org/officeDocument/2006/relationships/hyperlink" Target="http://www.cems-en.com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891117" y="476874"/>
            <a:ext cx="6409765" cy="845421"/>
          </a:xfrm>
        </p:spPr>
        <p:txBody>
          <a:bodyPr>
            <a:noAutofit/>
          </a:bodyPr>
          <a:lstStyle/>
          <a:p>
            <a:r>
              <a:rPr lang="sk-SK" sz="2800" dirty="0"/>
              <a:t>Inovácie vo výrobe smerujúce k certifikovaniu manažérskych systémov kvality (2.časť)</a:t>
            </a:r>
            <a:endParaRPr lang="sk-SK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440705" y="4873030"/>
            <a:ext cx="4096871" cy="397265"/>
          </a:xfrm>
        </p:spPr>
        <p:txBody>
          <a:bodyPr>
            <a:normAutofit/>
          </a:bodyPr>
          <a:lstStyle/>
          <a:p>
            <a:r>
              <a:rPr lang="sk-SK" sz="2000" b="1" dirty="0"/>
              <a:t>	Ing. Ľubomír Kubinec</a:t>
            </a:r>
          </a:p>
        </p:txBody>
      </p:sp>
      <p:pic>
        <p:nvPicPr>
          <p:cNvPr id="4" name="Obrázok 7">
            <a:extLst>
              <a:ext uri="{FF2B5EF4-FFF2-40B4-BE49-F238E27FC236}">
                <a16:creationId xmlns:a16="http://schemas.microsoft.com/office/drawing/2014/main" id="{85758306-FADF-211C-CC91-7DE8BBBC3F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0955" y="1854302"/>
            <a:ext cx="6475409" cy="314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924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ástupný text 2">
            <a:extLst>
              <a:ext uri="{FF2B5EF4-FFF2-40B4-BE49-F238E27FC236}">
                <a16:creationId xmlns:a16="http://schemas.microsoft.com/office/drawing/2014/main" id="{3EF2533A-02C6-FB10-2FBF-0B53932368AE}"/>
              </a:ext>
            </a:extLst>
          </p:cNvPr>
          <p:cNvSpPr txBox="1">
            <a:spLocks/>
          </p:cNvSpPr>
          <p:nvPr/>
        </p:nvSpPr>
        <p:spPr>
          <a:xfrm>
            <a:off x="1823375" y="796546"/>
            <a:ext cx="8351838" cy="701676"/>
          </a:xfrm>
          <a:prstGeom prst="rect">
            <a:avLst/>
          </a:prstGeom>
        </p:spPr>
        <p:txBody>
          <a:bodyPr/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2513469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463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457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452" indent="-228498" algn="l" defTabSz="9139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791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3200" b="1" i="0" u="none" strike="noStrike" kern="1200" cap="none" spc="0" normalizeH="0" baseline="0" noProof="0" dirty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Skupina CeMS – predstavenie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BB55B6A1-82E8-2BDC-9C5D-09C31292D079}"/>
              </a:ext>
            </a:extLst>
          </p:cNvPr>
          <p:cNvSpPr txBox="1"/>
          <p:nvPr/>
        </p:nvSpPr>
        <p:spPr>
          <a:xfrm>
            <a:off x="4947211" y="205867"/>
            <a:ext cx="2313455" cy="269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A1DF1977-0077-41B9-B052-842AAEE96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6254" y="6284312"/>
            <a:ext cx="3752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000" b="1" i="1" u="none" strike="noStrike" kern="1200" cap="none" spc="0" normalizeH="0" baseline="0" noProof="0" dirty="0">
                <a:ln>
                  <a:noFill/>
                </a:ln>
                <a:solidFill>
                  <a:srgbClr val="4CBB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www.pharmaeducation.sk</a:t>
            </a:r>
            <a:endParaRPr kumimoji="0" lang="en-US" altLang="sk-SK" sz="2000" b="1" i="1" u="none" strike="noStrike" kern="1200" cap="none" spc="0" normalizeH="0" baseline="0" noProof="0" dirty="0">
              <a:ln>
                <a:noFill/>
              </a:ln>
              <a:solidFill>
                <a:srgbClr val="4CBB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9" name="Obrázok 18">
            <a:extLst>
              <a:ext uri="{FF2B5EF4-FFF2-40B4-BE49-F238E27FC236}">
                <a16:creationId xmlns:a16="http://schemas.microsoft.com/office/drawing/2014/main" id="{BB65CB5E-DDA8-4187-9275-06A72DDAA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76" y="4522220"/>
            <a:ext cx="1372620" cy="51433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0" name="Obrázok 15">
            <a:extLst>
              <a:ext uri="{FF2B5EF4-FFF2-40B4-BE49-F238E27FC236}">
                <a16:creationId xmlns:a16="http://schemas.microsoft.com/office/drawing/2014/main" id="{D01BEB0C-9383-4BFB-8725-238A8FDE2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873" y="5559842"/>
            <a:ext cx="1338862" cy="54846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1" name="TextBox 13">
            <a:extLst>
              <a:ext uri="{FF2B5EF4-FFF2-40B4-BE49-F238E27FC236}">
                <a16:creationId xmlns:a16="http://schemas.microsoft.com/office/drawing/2014/main" id="{0F217582-FBAC-41D1-BF8E-EEDC62918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6229" y="4468212"/>
            <a:ext cx="41529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defTabSz="912813"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www.cems.sk</a:t>
            </a:r>
            <a:endParaRPr kumimoji="0" lang="sk-SK" altLang="sk-SK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arriet Display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</a:t>
            </a:r>
            <a:r>
              <a:rPr kumimoji="0" lang="en-US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.cems-cz.com</a:t>
            </a:r>
            <a:endParaRPr kumimoji="0" lang="sk-SK" altLang="sk-SK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www.cems-en.com</a:t>
            </a: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Microsoft YaHei" panose="020B0503020204020204" pitchFamily="34" charset="-122"/>
                <a:cs typeface="+mn-cs"/>
              </a:rPr>
              <a:t>www.cems-de.com</a:t>
            </a:r>
          </a:p>
        </p:txBody>
      </p:sp>
      <p:pic>
        <p:nvPicPr>
          <p:cNvPr id="32" name="Obrázok 31">
            <a:extLst>
              <a:ext uri="{FF2B5EF4-FFF2-40B4-BE49-F238E27FC236}">
                <a16:creationId xmlns:a16="http://schemas.microsoft.com/office/drawing/2014/main" id="{9E1C3B46-6602-4F35-9388-B699175922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821" t="32413" r="65703" b="25585"/>
          <a:stretch/>
        </p:blipFill>
        <p:spPr>
          <a:xfrm>
            <a:off x="7111076" y="1423382"/>
            <a:ext cx="4393569" cy="28090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516" name="Obrázok 25">
            <a:extLst>
              <a:ext uri="{FF2B5EF4-FFF2-40B4-BE49-F238E27FC236}">
                <a16:creationId xmlns:a16="http://schemas.microsoft.com/office/drawing/2014/main" id="{F1C1FEF0-6D1D-0785-3EBF-457A1D905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236" y="6131553"/>
            <a:ext cx="1090848" cy="52328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1519" name="Obrázok 1">
            <a:extLst>
              <a:ext uri="{FF2B5EF4-FFF2-40B4-BE49-F238E27FC236}">
                <a16:creationId xmlns:a16="http://schemas.microsoft.com/office/drawing/2014/main" id="{EF78C65E-AB60-2438-83BF-5D916BE93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191" y="5311343"/>
            <a:ext cx="3762122" cy="13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96778270-DCF6-4AD9-9FE9-595EAC45CCE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9157" r="4910" b="9157"/>
          <a:stretch/>
        </p:blipFill>
        <p:spPr>
          <a:xfrm>
            <a:off x="9939" y="1458000"/>
            <a:ext cx="7045041" cy="3388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BBBE36BE-5B6C-4438-8910-E71FF2DE01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6417" y="5048845"/>
            <a:ext cx="1487279" cy="548466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5">
            <a:extLst>
              <a:ext uri="{FF2B5EF4-FFF2-40B4-BE49-F238E27FC236}">
                <a16:creationId xmlns:a16="http://schemas.microsoft.com/office/drawing/2014/main" id="{6F5CCF0C-7C76-E38A-4165-F89998F37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497" y="688624"/>
            <a:ext cx="4459298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Predstavenie CeMS s.r.o.</a:t>
            </a:r>
            <a:endParaRPr kumimoji="0" lang="cs-CZ" altLang="sk-SK" sz="2800" b="1" i="0" u="none" strike="noStrike" kern="1200" cap="none" spc="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Zástupný text 2">
            <a:extLst>
              <a:ext uri="{FF2B5EF4-FFF2-40B4-BE49-F238E27FC236}">
                <a16:creationId xmlns:a16="http://schemas.microsoft.com/office/drawing/2014/main" id="{7EE2120E-9E4D-519B-8997-A195E76CB8B5}"/>
              </a:ext>
            </a:extLst>
          </p:cNvPr>
          <p:cNvSpPr txBox="1">
            <a:spLocks/>
          </p:cNvSpPr>
          <p:nvPr/>
        </p:nvSpPr>
        <p:spPr>
          <a:xfrm>
            <a:off x="7038976" y="5226051"/>
            <a:ext cx="5057776" cy="1427164"/>
          </a:xfrm>
          <a:prstGeom prst="rect">
            <a:avLst/>
          </a:prstGeom>
        </p:spPr>
        <p:txBody>
          <a:bodyPr/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1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2514097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5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791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2400" b="1" i="1" u="none" strike="noStrike" kern="1200" cap="none" spc="10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sk-SK" sz="2400" b="1" i="1" u="none" strike="noStrike" kern="1200" cap="none" spc="100" normalizeH="0" baseline="0" noProof="0" err="1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CeMS</a:t>
            </a:r>
            <a:r>
              <a:rPr kumimoji="0" lang="sk-SK" sz="2400" b="1" i="1" u="none" strike="noStrike" kern="1200" cap="none" spc="10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firemné motto :</a:t>
            </a:r>
            <a:endParaRPr kumimoji="0" lang="cs-CZ" sz="2400" b="1" i="1" u="none" strike="noStrike" kern="1200" cap="none" spc="10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557" name="Skupina 26">
            <a:extLst>
              <a:ext uri="{FF2B5EF4-FFF2-40B4-BE49-F238E27FC236}">
                <a16:creationId xmlns:a16="http://schemas.microsoft.com/office/drawing/2014/main" id="{54CFFDD2-8D36-6363-BC8B-0A1A2B156E58}"/>
              </a:ext>
            </a:extLst>
          </p:cNvPr>
          <p:cNvGrpSpPr>
            <a:grpSpLocks/>
          </p:cNvGrpSpPr>
          <p:nvPr/>
        </p:nvGrpSpPr>
        <p:grpSpPr bwMode="auto">
          <a:xfrm>
            <a:off x="171450" y="1549270"/>
            <a:ext cx="6867526" cy="4489450"/>
            <a:chOff x="1191212" y="2160986"/>
            <a:chExt cx="6179065" cy="4142376"/>
          </a:xfrm>
        </p:grpSpPr>
        <p:grpSp>
          <p:nvGrpSpPr>
            <p:cNvPr id="23562" name="Skupina 28">
              <a:extLst>
                <a:ext uri="{FF2B5EF4-FFF2-40B4-BE49-F238E27FC236}">
                  <a16:creationId xmlns:a16="http://schemas.microsoft.com/office/drawing/2014/main" id="{5D1FC2B5-6F57-8624-F0E3-3505145DB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1212" y="2160986"/>
              <a:ext cx="6179065" cy="4142376"/>
              <a:chOff x="1191212" y="2160986"/>
              <a:chExt cx="6179065" cy="4142376"/>
            </a:xfrm>
          </p:grpSpPr>
          <p:sp>
            <p:nvSpPr>
              <p:cNvPr id="35" name="Obdĺžnik: zaoblené rohy 34">
                <a:extLst>
                  <a:ext uri="{FF2B5EF4-FFF2-40B4-BE49-F238E27FC236}">
                    <a16:creationId xmlns:a16="http://schemas.microsoft.com/office/drawing/2014/main" id="{6FD26BD2-CF3E-EFF6-B967-2926AE9C611F}"/>
                  </a:ext>
                </a:extLst>
              </p:cNvPr>
              <p:cNvSpPr/>
              <p:nvPr/>
            </p:nvSpPr>
            <p:spPr>
              <a:xfrm>
                <a:off x="1561156" y="2516925"/>
                <a:ext cx="5466315" cy="736781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Ovál 35">
                <a:extLst>
                  <a:ext uri="{FF2B5EF4-FFF2-40B4-BE49-F238E27FC236}">
                    <a16:creationId xmlns:a16="http://schemas.microsoft.com/office/drawing/2014/main" id="{02A4F0D3-09B2-551B-DBC5-6E2DFFF3EBFC}"/>
                  </a:ext>
                </a:extLst>
              </p:cNvPr>
              <p:cNvSpPr/>
              <p:nvPr/>
            </p:nvSpPr>
            <p:spPr>
              <a:xfrm>
                <a:off x="1191212" y="2160986"/>
                <a:ext cx="737031" cy="7367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" name="Obdĺžnik: zaoblené rohy 36">
                <a:extLst>
                  <a:ext uri="{FF2B5EF4-FFF2-40B4-BE49-F238E27FC236}">
                    <a16:creationId xmlns:a16="http://schemas.microsoft.com/office/drawing/2014/main" id="{24B9C986-5322-3C14-981E-8B49496B0B23}"/>
                  </a:ext>
                </a:extLst>
              </p:cNvPr>
              <p:cNvSpPr/>
              <p:nvPr/>
            </p:nvSpPr>
            <p:spPr>
              <a:xfrm>
                <a:off x="1561156" y="3543731"/>
                <a:ext cx="5466315" cy="736780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" name="Ovál 40">
                <a:extLst>
                  <a:ext uri="{FF2B5EF4-FFF2-40B4-BE49-F238E27FC236}">
                    <a16:creationId xmlns:a16="http://schemas.microsoft.com/office/drawing/2014/main" id="{F24C6BCD-D717-EDC4-089A-07C6CEAEB300}"/>
                  </a:ext>
                </a:extLst>
              </p:cNvPr>
              <p:cNvSpPr/>
              <p:nvPr/>
            </p:nvSpPr>
            <p:spPr>
              <a:xfrm>
                <a:off x="1191212" y="3180467"/>
                <a:ext cx="737031" cy="7367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" name="Obdĺžnik: zaoblené rohy 41">
                <a:extLst>
                  <a:ext uri="{FF2B5EF4-FFF2-40B4-BE49-F238E27FC236}">
                    <a16:creationId xmlns:a16="http://schemas.microsoft.com/office/drawing/2014/main" id="{06A130EB-579A-4FB6-FB40-EEF61F7227C2}"/>
                  </a:ext>
                </a:extLst>
              </p:cNvPr>
              <p:cNvSpPr/>
              <p:nvPr/>
            </p:nvSpPr>
            <p:spPr>
              <a:xfrm>
                <a:off x="1561156" y="4539776"/>
                <a:ext cx="5466315" cy="736780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" name="Ovál 43">
                <a:extLst>
                  <a:ext uri="{FF2B5EF4-FFF2-40B4-BE49-F238E27FC236}">
                    <a16:creationId xmlns:a16="http://schemas.microsoft.com/office/drawing/2014/main" id="{6546944E-96C1-28C3-D6EF-5097BFE80F9A}"/>
                  </a:ext>
                </a:extLst>
              </p:cNvPr>
              <p:cNvSpPr/>
              <p:nvPr/>
            </p:nvSpPr>
            <p:spPr>
              <a:xfrm>
                <a:off x="1191212" y="4199949"/>
                <a:ext cx="737031" cy="738245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5" name="Obdĺžnik: zaoblené rohy 44">
                <a:extLst>
                  <a:ext uri="{FF2B5EF4-FFF2-40B4-BE49-F238E27FC236}">
                    <a16:creationId xmlns:a16="http://schemas.microsoft.com/office/drawing/2014/main" id="{9CA64E84-936A-0E3E-0B7C-A63CC2602071}"/>
                  </a:ext>
                </a:extLst>
              </p:cNvPr>
              <p:cNvSpPr/>
              <p:nvPr/>
            </p:nvSpPr>
            <p:spPr>
              <a:xfrm>
                <a:off x="1561156" y="5566581"/>
                <a:ext cx="5466315" cy="736781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" name="Ovál 46">
                <a:extLst>
                  <a:ext uri="{FF2B5EF4-FFF2-40B4-BE49-F238E27FC236}">
                    <a16:creationId xmlns:a16="http://schemas.microsoft.com/office/drawing/2014/main" id="{32E434C4-73B7-8243-9EB6-C8F7090CF247}"/>
                  </a:ext>
                </a:extLst>
              </p:cNvPr>
              <p:cNvSpPr/>
              <p:nvPr/>
            </p:nvSpPr>
            <p:spPr>
              <a:xfrm>
                <a:off x="1191212" y="5220895"/>
                <a:ext cx="737031" cy="736781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3575" name="BlokTextu 47">
                <a:extLst>
                  <a:ext uri="{FF2B5EF4-FFF2-40B4-BE49-F238E27FC236}">
                    <a16:creationId xmlns:a16="http://schemas.microsoft.com/office/drawing/2014/main" id="{8C328A90-ED91-5DAE-3870-BD00BC7E26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8185" y="2558212"/>
                <a:ext cx="6097712" cy="7099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Certifikačný orgán </a:t>
                </a:r>
              </a:p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(Certifikácia v zmysle 18 rôznych ISO noriem)</a:t>
                </a:r>
                <a:endParaRPr kumimoji="0" lang="cs-CZ" altLang="sk-SK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576" name="BlokTextu 50">
                <a:extLst>
                  <a:ext uri="{FF2B5EF4-FFF2-40B4-BE49-F238E27FC236}">
                    <a16:creationId xmlns:a16="http://schemas.microsoft.com/office/drawing/2014/main" id="{A0A66467-76F5-14B9-A647-7874E0B07D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72565" y="5611588"/>
                <a:ext cx="6097712" cy="653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Poradenstvo, praktické workshopy ku</a:t>
                </a:r>
                <a:b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rôznym metodikám, rozvojové projekty</a:t>
                </a:r>
              </a:p>
            </p:txBody>
          </p:sp>
          <p:sp>
            <p:nvSpPr>
              <p:cNvPr id="23577" name="BlokTextu 51">
                <a:extLst>
                  <a:ext uri="{FF2B5EF4-FFF2-40B4-BE49-F238E27FC236}">
                    <a16:creationId xmlns:a16="http://schemas.microsoft.com/office/drawing/2014/main" id="{E9EB4D34-7462-32F9-7204-AB28236C63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4901" y="4584692"/>
                <a:ext cx="6097712" cy="653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Špecifické 1</a:t>
                </a:r>
                <a:r>
                  <a:rPr kumimoji="0" lang="sk-SK" altLang="sk-SK" sz="20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st</a:t>
                </a: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party &amp; 2</a:t>
                </a:r>
                <a:r>
                  <a:rPr kumimoji="0" lang="sk-SK" altLang="sk-SK" sz="20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nd </a:t>
                </a: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party audity</a:t>
                </a:r>
                <a:b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sk-SK" altLang="sk-SK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v zmysle ISO noriem, VDA, AIAG, CSR</a:t>
                </a:r>
              </a:p>
            </p:txBody>
          </p:sp>
          <p:sp>
            <p:nvSpPr>
              <p:cNvPr id="23578" name="BlokTextu 52">
                <a:extLst>
                  <a:ext uri="{FF2B5EF4-FFF2-40B4-BE49-F238E27FC236}">
                    <a16:creationId xmlns:a16="http://schemas.microsoft.com/office/drawing/2014/main" id="{1B84C7B3-89D8-1133-88F2-7D3259C2F2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4901" y="3726091"/>
                <a:ext cx="6097712" cy="425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377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k-SK" altLang="sk-SK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Vzdelávací inštitút</a:t>
                </a:r>
              </a:p>
            </p:txBody>
          </p:sp>
        </p:grpSp>
        <p:pic>
          <p:nvPicPr>
            <p:cNvPr id="23563" name="Obrázok 29">
              <a:extLst>
                <a:ext uri="{FF2B5EF4-FFF2-40B4-BE49-F238E27FC236}">
                  <a16:creationId xmlns:a16="http://schemas.microsoft.com/office/drawing/2014/main" id="{41EA9F0C-2AF1-06E0-7FB9-EF2D79212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308" y="2361636"/>
              <a:ext cx="426686" cy="383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4" name="Obrázok 30">
              <a:extLst>
                <a:ext uri="{FF2B5EF4-FFF2-40B4-BE49-F238E27FC236}">
                  <a16:creationId xmlns:a16="http://schemas.microsoft.com/office/drawing/2014/main" id="{F8EC24E8-97A5-AEAB-4518-06047497D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6031" y="3398204"/>
              <a:ext cx="415279" cy="365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5" name="Obrázok 31">
              <a:extLst>
                <a:ext uri="{FF2B5EF4-FFF2-40B4-BE49-F238E27FC236}">
                  <a16:creationId xmlns:a16="http://schemas.microsoft.com/office/drawing/2014/main" id="{AC82FDD9-70E8-7FAE-22BC-BF983270EF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7672" y="4334421"/>
              <a:ext cx="391997" cy="47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6" name="Obrázok 32">
              <a:extLst>
                <a:ext uri="{FF2B5EF4-FFF2-40B4-BE49-F238E27FC236}">
                  <a16:creationId xmlns:a16="http://schemas.microsoft.com/office/drawing/2014/main" id="{155E4DB3-2E24-5D58-E167-8E003916DD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679" y="5400470"/>
              <a:ext cx="427981" cy="376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TextBox 16">
            <a:extLst>
              <a:ext uri="{FF2B5EF4-FFF2-40B4-BE49-F238E27FC236}">
                <a16:creationId xmlns:a16="http://schemas.microsoft.com/office/drawing/2014/main" id="{987060A6-5361-CEB0-9A7D-8DEC27FD092D}"/>
              </a:ext>
            </a:extLst>
          </p:cNvPr>
          <p:cNvSpPr txBox="1"/>
          <p:nvPr/>
        </p:nvSpPr>
        <p:spPr>
          <a:xfrm>
            <a:off x="4946417" y="338424"/>
            <a:ext cx="2313455" cy="269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559" name="Obdĺžnik 2">
            <a:extLst>
              <a:ext uri="{FF2B5EF4-FFF2-40B4-BE49-F238E27FC236}">
                <a16:creationId xmlns:a16="http://schemas.microsoft.com/office/drawing/2014/main" id="{02F723ED-FCB0-6B56-516C-FDC884D76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8321" y="5699126"/>
            <a:ext cx="41120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„VŽDY PRIDANÁ </a:t>
            </a:r>
          </a:p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HODNOTA PRE VÁS...“</a:t>
            </a:r>
          </a:p>
        </p:txBody>
      </p:sp>
      <p:pic>
        <p:nvPicPr>
          <p:cNvPr id="25" name="Obrázok 24">
            <a:extLst>
              <a:ext uri="{FF2B5EF4-FFF2-40B4-BE49-F238E27FC236}">
                <a16:creationId xmlns:a16="http://schemas.microsoft.com/office/drawing/2014/main" id="{C7F47CC1-2568-4247-A79B-02B1399C6E6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2632"/>
          <a:stretch/>
        </p:blipFill>
        <p:spPr>
          <a:xfrm>
            <a:off x="6791403" y="2123284"/>
            <a:ext cx="5400597" cy="2722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ázok 33">
            <a:extLst>
              <a:ext uri="{FF2B5EF4-FFF2-40B4-BE49-F238E27FC236}">
                <a16:creationId xmlns:a16="http://schemas.microsoft.com/office/drawing/2014/main" id="{B7EA4197-9EC0-D584-E60F-1A144B800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3" t="3566" r="20174" b="6976"/>
          <a:stretch/>
        </p:blipFill>
        <p:spPr bwMode="auto">
          <a:xfrm>
            <a:off x="8197397" y="1540668"/>
            <a:ext cx="3988653" cy="280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15">
            <a:extLst>
              <a:ext uri="{FF2B5EF4-FFF2-40B4-BE49-F238E27FC236}">
                <a16:creationId xmlns:a16="http://schemas.microsoft.com/office/drawing/2014/main" id="{E0A861FF-E348-31F4-7D4B-48DDED4C78C5}"/>
              </a:ext>
            </a:extLst>
          </p:cNvPr>
          <p:cNvSpPr txBox="1"/>
          <p:nvPr/>
        </p:nvSpPr>
        <p:spPr>
          <a:xfrm>
            <a:off x="5330407" y="649371"/>
            <a:ext cx="1531188" cy="54117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3875" rtl="0" eaLnBrk="0" fontAlgn="base" latinLnBrk="0" hangingPunct="0">
              <a:lnSpc>
                <a:spcPts val="3529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ontserrat" charset="0"/>
                <a:cs typeface="Arial" panose="020B0604020202020204" pitchFamily="34" charset="0"/>
              </a:rPr>
              <a:t>O nás</a:t>
            </a:r>
            <a:endParaRPr kumimoji="0" lang="en-US" sz="3600" b="1" i="0" u="none" strike="noStrike" kern="1200" cap="none" spc="1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ontserrat" charset="0"/>
              <a:cs typeface="Arial" panose="020B0604020202020204" pitchFamily="34" charset="0"/>
            </a:endParaRPr>
          </a:p>
        </p:txBody>
      </p:sp>
      <p:sp>
        <p:nvSpPr>
          <p:cNvPr id="25604" name="TextBox 13">
            <a:extLst>
              <a:ext uri="{FF2B5EF4-FFF2-40B4-BE49-F238E27FC236}">
                <a16:creationId xmlns:a16="http://schemas.microsoft.com/office/drawing/2014/main" id="{8F54E130-887C-3C65-DEF9-98165E832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8869" y="6334780"/>
            <a:ext cx="558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-18"/>
                <a:ea typeface="+mn-ea"/>
                <a:cs typeface="Arial" panose="020B0604020202020204" pitchFamily="34" charset="0"/>
              </a:rPr>
              <a:t>www.pharmaeducation.sk</a:t>
            </a:r>
            <a:endParaRPr kumimoji="0" lang="en-US" altLang="sk-SK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arriet Display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0732E304-7B39-9926-E5D8-55CE38C982DD}"/>
              </a:ext>
            </a:extLst>
          </p:cNvPr>
          <p:cNvSpPr txBox="1"/>
          <p:nvPr/>
        </p:nvSpPr>
        <p:spPr>
          <a:xfrm>
            <a:off x="4630505" y="214599"/>
            <a:ext cx="2313455" cy="269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25606" name="Skupina 24">
            <a:extLst>
              <a:ext uri="{FF2B5EF4-FFF2-40B4-BE49-F238E27FC236}">
                <a16:creationId xmlns:a16="http://schemas.microsoft.com/office/drawing/2014/main" id="{6916433E-E4A8-E6AA-BC00-E63089A57017}"/>
              </a:ext>
            </a:extLst>
          </p:cNvPr>
          <p:cNvGrpSpPr>
            <a:grpSpLocks/>
          </p:cNvGrpSpPr>
          <p:nvPr/>
        </p:nvGrpSpPr>
        <p:grpSpPr bwMode="auto">
          <a:xfrm>
            <a:off x="192088" y="1643064"/>
            <a:ext cx="8164513" cy="4222750"/>
            <a:chOff x="80479" y="2096749"/>
            <a:chExt cx="8165863" cy="4222237"/>
          </a:xfrm>
        </p:grpSpPr>
        <p:grpSp>
          <p:nvGrpSpPr>
            <p:cNvPr id="25610" name="Skupina 26">
              <a:extLst>
                <a:ext uri="{FF2B5EF4-FFF2-40B4-BE49-F238E27FC236}">
                  <a16:creationId xmlns:a16="http://schemas.microsoft.com/office/drawing/2014/main" id="{E171E85D-F6A4-B8B8-6A1B-5E19B3680F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479" y="2096749"/>
              <a:ext cx="8165863" cy="1522017"/>
              <a:chOff x="172947" y="2839898"/>
              <a:chExt cx="8165863" cy="1522017"/>
            </a:xfrm>
          </p:grpSpPr>
          <p:sp>
            <p:nvSpPr>
              <p:cNvPr id="42" name="Obdĺžnik: zaoblené rohy 41">
                <a:extLst>
                  <a:ext uri="{FF2B5EF4-FFF2-40B4-BE49-F238E27FC236}">
                    <a16:creationId xmlns:a16="http://schemas.microsoft.com/office/drawing/2014/main" id="{180AF875-B5B2-2987-A102-D831A32FEB8A}"/>
                  </a:ext>
                </a:extLst>
              </p:cNvPr>
              <p:cNvSpPr/>
              <p:nvPr/>
            </p:nvSpPr>
            <p:spPr>
              <a:xfrm>
                <a:off x="763595" y="3428788"/>
                <a:ext cx="7575215" cy="933337"/>
              </a:xfrm>
              <a:prstGeom prst="roundRect">
                <a:avLst/>
              </a:prstGeom>
              <a:solidFill>
                <a:srgbClr val="0206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" name="Ovál 42">
                <a:extLst>
                  <a:ext uri="{FF2B5EF4-FFF2-40B4-BE49-F238E27FC236}">
                    <a16:creationId xmlns:a16="http://schemas.microsoft.com/office/drawing/2014/main" id="{9D5804B3-623E-F2F1-C087-9ACBA7035BEE}"/>
                  </a:ext>
                </a:extLst>
              </p:cNvPr>
              <p:cNvSpPr/>
              <p:nvPr/>
            </p:nvSpPr>
            <p:spPr>
              <a:xfrm>
                <a:off x="172947" y="2839898"/>
                <a:ext cx="1181295" cy="1180956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8" name="Obdĺžnik: zaoblené rohy 27">
              <a:extLst>
                <a:ext uri="{FF2B5EF4-FFF2-40B4-BE49-F238E27FC236}">
                  <a16:creationId xmlns:a16="http://schemas.microsoft.com/office/drawing/2014/main" id="{27DB9004-FEC8-2AD9-BF23-93DEA3764BA8}"/>
                </a:ext>
              </a:extLst>
            </p:cNvPr>
            <p:cNvSpPr/>
            <p:nvPr/>
          </p:nvSpPr>
          <p:spPr>
            <a:xfrm>
              <a:off x="671127" y="4036438"/>
              <a:ext cx="6921057" cy="931749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Ovál 28">
              <a:extLst>
                <a:ext uri="{FF2B5EF4-FFF2-40B4-BE49-F238E27FC236}">
                  <a16:creationId xmlns:a16="http://schemas.microsoft.com/office/drawing/2014/main" id="{31CE545C-B3A8-CB6C-812E-0CDCBFC0BD8B}"/>
                </a:ext>
              </a:extLst>
            </p:cNvPr>
            <p:cNvSpPr/>
            <p:nvPr/>
          </p:nvSpPr>
          <p:spPr>
            <a:xfrm>
              <a:off x="80479" y="3447547"/>
              <a:ext cx="1181295" cy="1180957"/>
            </a:xfrm>
            <a:prstGeom prst="ellipse">
              <a:avLst/>
            </a:prstGeom>
            <a:solidFill>
              <a:srgbClr val="EDEDED"/>
            </a:solidFill>
            <a:ln w="38100">
              <a:solidFill>
                <a:srgbClr val="0206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2" name="Obdĺžnik: zaoblené rohy 31">
              <a:extLst>
                <a:ext uri="{FF2B5EF4-FFF2-40B4-BE49-F238E27FC236}">
                  <a16:creationId xmlns:a16="http://schemas.microsoft.com/office/drawing/2014/main" id="{D12D62A1-38C9-88B3-70CA-D8BB57FD2568}"/>
                </a:ext>
              </a:extLst>
            </p:cNvPr>
            <p:cNvSpPr/>
            <p:nvPr/>
          </p:nvSpPr>
          <p:spPr>
            <a:xfrm>
              <a:off x="671127" y="5385649"/>
              <a:ext cx="6921057" cy="933337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5" name="Ovál 34">
              <a:extLst>
                <a:ext uri="{FF2B5EF4-FFF2-40B4-BE49-F238E27FC236}">
                  <a16:creationId xmlns:a16="http://schemas.microsoft.com/office/drawing/2014/main" id="{70A33721-B72E-1382-70D9-379AE9D91D90}"/>
                </a:ext>
              </a:extLst>
            </p:cNvPr>
            <p:cNvSpPr/>
            <p:nvPr/>
          </p:nvSpPr>
          <p:spPr>
            <a:xfrm>
              <a:off x="80479" y="4796758"/>
              <a:ext cx="1181295" cy="1180957"/>
            </a:xfrm>
            <a:prstGeom prst="ellipse">
              <a:avLst/>
            </a:prstGeom>
            <a:solidFill>
              <a:srgbClr val="EDEDED"/>
            </a:solidFill>
            <a:ln w="38100">
              <a:solidFill>
                <a:srgbClr val="0206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615" name="BlokTextu 35">
              <a:extLst>
                <a:ext uri="{FF2B5EF4-FFF2-40B4-BE49-F238E27FC236}">
                  <a16:creationId xmlns:a16="http://schemas.microsoft.com/office/drawing/2014/main" id="{2F945A3C-B18B-C462-43A4-5ED5D12ED8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472" y="2852222"/>
              <a:ext cx="6820624" cy="523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20+ rokov na SR trhu, 4+ roky na ČR trhu</a:t>
              </a:r>
            </a:p>
          </p:txBody>
        </p:sp>
        <p:sp>
          <p:nvSpPr>
            <p:cNvPr id="25616" name="BlokTextu 36">
              <a:extLst>
                <a:ext uri="{FF2B5EF4-FFF2-40B4-BE49-F238E27FC236}">
                  <a16:creationId xmlns:a16="http://schemas.microsoft.com/office/drawing/2014/main" id="{EBC8191E-50AC-4F39-7841-CDB2E4F3E6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2136" y="5590918"/>
              <a:ext cx="4252764" cy="523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11 500+ zaškolených ľudí</a:t>
              </a:r>
            </a:p>
          </p:txBody>
        </p:sp>
        <p:pic>
          <p:nvPicPr>
            <p:cNvPr id="25617" name="Obrázok 37">
              <a:extLst>
                <a:ext uri="{FF2B5EF4-FFF2-40B4-BE49-F238E27FC236}">
                  <a16:creationId xmlns:a16="http://schemas.microsoft.com/office/drawing/2014/main" id="{AC0BE562-F7C0-C027-AD42-342D484FD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729" y="4995866"/>
              <a:ext cx="698809" cy="825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8" name="Obrázok 38">
              <a:extLst>
                <a:ext uri="{FF2B5EF4-FFF2-40B4-BE49-F238E27FC236}">
                  <a16:creationId xmlns:a16="http://schemas.microsoft.com/office/drawing/2014/main" id="{8202F880-3A67-80EF-1351-1F5005743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47" y="2337093"/>
              <a:ext cx="722637" cy="617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9" name="BlokTextu 39">
              <a:extLst>
                <a:ext uri="{FF2B5EF4-FFF2-40B4-BE49-F238E27FC236}">
                  <a16:creationId xmlns:a16="http://schemas.microsoft.com/office/drawing/2014/main" id="{2E7682A5-B1E1-ED4B-EB4E-FB89820852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23" y="4237178"/>
              <a:ext cx="7461201" cy="523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625+ </a:t>
              </a:r>
              <a:r>
                <a:rPr kumimoji="0" lang="pl-PL" altLang="sk-SK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rôznych projektov pre klientov</a:t>
              </a:r>
            </a:p>
          </p:txBody>
        </p:sp>
        <p:pic>
          <p:nvPicPr>
            <p:cNvPr id="25620" name="Obrázok 40">
              <a:extLst>
                <a:ext uri="{FF2B5EF4-FFF2-40B4-BE49-F238E27FC236}">
                  <a16:creationId xmlns:a16="http://schemas.microsoft.com/office/drawing/2014/main" id="{906B826A-B008-1F1B-C3B8-466133BCD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825" y="3638132"/>
              <a:ext cx="690880" cy="764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3">
            <a:extLst>
              <a:ext uri="{FF2B5EF4-FFF2-40B4-BE49-F238E27FC236}">
                <a16:creationId xmlns:a16="http://schemas.microsoft.com/office/drawing/2014/main" id="{918CC60B-309C-C2AB-8CA9-4D9E1F5B6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401" y="4250043"/>
            <a:ext cx="4152900" cy="255454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  <a:hlinkClick r:id="rId7"/>
              </a:rPr>
              <a:t>www.cems.sk</a:t>
            </a: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sk-SK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arriet Display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8"/>
              </a:rPr>
              <a:t>www</a:t>
            </a:r>
            <a:r>
              <a:rPr kumimoji="0" lang="en-US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8"/>
              </a:rPr>
              <a:t>.cems-cz.com</a:t>
            </a: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9"/>
              </a:rPr>
              <a:t>www.cems-en.com</a:t>
            </a:r>
            <a:endParaRPr kumimoji="0" lang="sk-SK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  <a:hlinkClick r:id="rId10"/>
              </a:rPr>
              <a:t>www.cems-de.com</a:t>
            </a:r>
            <a:r>
              <a:rPr kumimoji="0" lang="sk-SK" altLang="sk-SK" sz="3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 </a:t>
            </a:r>
            <a:endParaRPr kumimoji="0" lang="en-US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sk-SK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5">
            <a:extLst>
              <a:ext uri="{FF2B5EF4-FFF2-40B4-BE49-F238E27FC236}">
                <a16:creationId xmlns:a16="http://schemas.microsoft.com/office/drawing/2014/main" id="{CBF0B21D-B6C4-FBED-7DAC-9E0FFABC4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500" y="673100"/>
            <a:ext cx="445928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Predstavenie CeMS s.r.o.</a:t>
            </a:r>
            <a:endParaRPr kumimoji="0" lang="cs-CZ" altLang="sk-SK" sz="2800" b="1" i="0" u="none" strike="noStrike" kern="1200" cap="none" spc="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TextBox 16">
            <a:extLst>
              <a:ext uri="{FF2B5EF4-FFF2-40B4-BE49-F238E27FC236}">
                <a16:creationId xmlns:a16="http://schemas.microsoft.com/office/drawing/2014/main" id="{D6C76912-B4A9-D55B-8071-19EDB969C89B}"/>
              </a:ext>
            </a:extLst>
          </p:cNvPr>
          <p:cNvSpPr txBox="1"/>
          <p:nvPr/>
        </p:nvSpPr>
        <p:spPr>
          <a:xfrm>
            <a:off x="4946650" y="338138"/>
            <a:ext cx="2312988" cy="2698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1" b="0" i="0" u="none" strike="noStrike" kern="1200" cap="none" spc="3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1" b="0" i="0" u="none" strike="noStrike" kern="1200" cap="none" spc="3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73732" name="Skupina 24">
            <a:extLst>
              <a:ext uri="{FF2B5EF4-FFF2-40B4-BE49-F238E27FC236}">
                <a16:creationId xmlns:a16="http://schemas.microsoft.com/office/drawing/2014/main" id="{9627A4B9-35F4-B8DA-5C59-356081379668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3892550"/>
            <a:ext cx="6656387" cy="749300"/>
            <a:chOff x="991114" y="4243749"/>
            <a:chExt cx="6085707" cy="749965"/>
          </a:xfrm>
        </p:grpSpPr>
        <p:sp>
          <p:nvSpPr>
            <p:cNvPr id="26" name="Obdĺžnik: zaoblené rohy 25">
              <a:extLst>
                <a:ext uri="{FF2B5EF4-FFF2-40B4-BE49-F238E27FC236}">
                  <a16:creationId xmlns:a16="http://schemas.microsoft.com/office/drawing/2014/main" id="{5796725C-8C3A-C035-8019-B63C81D74A29}"/>
                </a:ext>
              </a:extLst>
            </p:cNvPr>
            <p:cNvSpPr/>
            <p:nvPr/>
          </p:nvSpPr>
          <p:spPr>
            <a:xfrm>
              <a:off x="1610860" y="4243749"/>
              <a:ext cx="5465961" cy="749965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BlokTextu 27">
              <a:extLst>
                <a:ext uri="{FF2B5EF4-FFF2-40B4-BE49-F238E27FC236}">
                  <a16:creationId xmlns:a16="http://schemas.microsoft.com/office/drawing/2014/main" id="{FFB48654-B0F6-2FA1-9A09-31BBB4BF3BD6}"/>
                </a:ext>
              </a:extLst>
            </p:cNvPr>
            <p:cNvSpPr txBox="1"/>
            <p:nvPr/>
          </p:nvSpPr>
          <p:spPr>
            <a:xfrm>
              <a:off x="2249475" y="4296183"/>
              <a:ext cx="3217748" cy="6466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Praktické in-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house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workshopy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prezenčne</a:t>
              </a:r>
            </a:p>
          </p:txBody>
        </p:sp>
        <p:grpSp>
          <p:nvGrpSpPr>
            <p:cNvPr id="73757" name="Skupina 33">
              <a:extLst>
                <a:ext uri="{FF2B5EF4-FFF2-40B4-BE49-F238E27FC236}">
                  <a16:creationId xmlns:a16="http://schemas.microsoft.com/office/drawing/2014/main" id="{12413A4E-D0A0-337E-1AAF-79B863D99F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4250291"/>
              <a:ext cx="736879" cy="736880"/>
              <a:chOff x="1244814" y="3875305"/>
              <a:chExt cx="736879" cy="736880"/>
            </a:xfrm>
          </p:grpSpPr>
          <p:sp>
            <p:nvSpPr>
              <p:cNvPr id="38" name="Ovál 37">
                <a:extLst>
                  <a:ext uri="{FF2B5EF4-FFF2-40B4-BE49-F238E27FC236}">
                    <a16:creationId xmlns:a16="http://schemas.microsoft.com/office/drawing/2014/main" id="{A68A5F16-9617-0432-8DA1-51F57975FEE8}"/>
                  </a:ext>
                </a:extLst>
              </p:cNvPr>
              <p:cNvSpPr/>
              <p:nvPr/>
            </p:nvSpPr>
            <p:spPr>
              <a:xfrm>
                <a:off x="1244814" y="3875119"/>
                <a:ext cx="737310" cy="737253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59" name="Obrázok 38">
                <a:extLst>
                  <a:ext uri="{FF2B5EF4-FFF2-40B4-BE49-F238E27FC236}">
                    <a16:creationId xmlns:a16="http://schemas.microsoft.com/office/drawing/2014/main" id="{73275D43-171F-B53A-C8D7-9042A5EE1C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0924" y="4011416"/>
                <a:ext cx="464659" cy="4646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3" name="Skupina 39">
            <a:extLst>
              <a:ext uri="{FF2B5EF4-FFF2-40B4-BE49-F238E27FC236}">
                <a16:creationId xmlns:a16="http://schemas.microsoft.com/office/drawing/2014/main" id="{2A76EB53-9735-D101-AB4E-67A84B3CD6E3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4748213"/>
            <a:ext cx="6656387" cy="1201737"/>
            <a:chOff x="991114" y="5112641"/>
            <a:chExt cx="6122872" cy="1200329"/>
          </a:xfrm>
        </p:grpSpPr>
        <p:sp>
          <p:nvSpPr>
            <p:cNvPr id="43" name="Obdĺžnik: zaoblené rohy 42">
              <a:extLst>
                <a:ext uri="{FF2B5EF4-FFF2-40B4-BE49-F238E27FC236}">
                  <a16:creationId xmlns:a16="http://schemas.microsoft.com/office/drawing/2014/main" id="{76801F75-6103-D25B-3FE6-22C7B938BA67}"/>
                </a:ext>
              </a:extLst>
            </p:cNvPr>
            <p:cNvSpPr/>
            <p:nvPr/>
          </p:nvSpPr>
          <p:spPr>
            <a:xfrm>
              <a:off x="1610264" y="5112641"/>
              <a:ext cx="5467215" cy="1200329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BlokTextu 45">
              <a:extLst>
                <a:ext uri="{FF2B5EF4-FFF2-40B4-BE49-F238E27FC236}">
                  <a16:creationId xmlns:a16="http://schemas.microsoft.com/office/drawing/2014/main" id="{6D37E7B9-31C9-74C1-273E-68DAFB64185D}"/>
                </a:ext>
              </a:extLst>
            </p:cNvPr>
            <p:cNvSpPr txBox="1"/>
            <p:nvPr/>
          </p:nvSpPr>
          <p:spPr>
            <a:xfrm>
              <a:off x="2249859" y="5112641"/>
              <a:ext cx="4864127" cy="11987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Individuálne tréningy a 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coaching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poradenstvo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prezenčne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online formou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e-learning</a:t>
              </a:r>
            </a:p>
          </p:txBody>
        </p:sp>
        <p:grpSp>
          <p:nvGrpSpPr>
            <p:cNvPr id="73752" name="Skupina 48">
              <a:extLst>
                <a:ext uri="{FF2B5EF4-FFF2-40B4-BE49-F238E27FC236}">
                  <a16:creationId xmlns:a16="http://schemas.microsoft.com/office/drawing/2014/main" id="{248A421A-BC08-F8B0-F7FC-38042DFE40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5344365"/>
              <a:ext cx="736879" cy="736880"/>
              <a:chOff x="1241897" y="4744196"/>
              <a:chExt cx="736879" cy="736880"/>
            </a:xfrm>
          </p:grpSpPr>
          <p:sp>
            <p:nvSpPr>
              <p:cNvPr id="50" name="Ovál 49">
                <a:extLst>
                  <a:ext uri="{FF2B5EF4-FFF2-40B4-BE49-F238E27FC236}">
                    <a16:creationId xmlns:a16="http://schemas.microsoft.com/office/drawing/2014/main" id="{B86AB490-334D-A3E5-D536-C894BA9A8486}"/>
                  </a:ext>
                </a:extLst>
              </p:cNvPr>
              <p:cNvSpPr/>
              <p:nvPr/>
            </p:nvSpPr>
            <p:spPr>
              <a:xfrm>
                <a:off x="1241897" y="4743975"/>
                <a:ext cx="737431" cy="737322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54" name="Obrázok 54">
                <a:extLst>
                  <a:ext uri="{FF2B5EF4-FFF2-40B4-BE49-F238E27FC236}">
                    <a16:creationId xmlns:a16="http://schemas.microsoft.com/office/drawing/2014/main" id="{BA478208-D9B3-F6C4-0C6C-DE84B70FA4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1143" y="5001280"/>
                <a:ext cx="498387" cy="222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4" name="Skupina 56">
            <a:extLst>
              <a:ext uri="{FF2B5EF4-FFF2-40B4-BE49-F238E27FC236}">
                <a16:creationId xmlns:a16="http://schemas.microsoft.com/office/drawing/2014/main" id="{3EECDF47-8579-AAAE-950C-D970651ED012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2862263"/>
            <a:ext cx="6656387" cy="923925"/>
            <a:chOff x="991114" y="3201497"/>
            <a:chExt cx="6085707" cy="924325"/>
          </a:xfrm>
        </p:grpSpPr>
        <p:sp>
          <p:nvSpPr>
            <p:cNvPr id="59" name="Obdĺžnik: zaoblené rohy 58">
              <a:extLst>
                <a:ext uri="{FF2B5EF4-FFF2-40B4-BE49-F238E27FC236}">
                  <a16:creationId xmlns:a16="http://schemas.microsoft.com/office/drawing/2014/main" id="{464DA26F-DEE4-B015-C71E-E083F29F9A52}"/>
                </a:ext>
              </a:extLst>
            </p:cNvPr>
            <p:cNvSpPr/>
            <p:nvPr/>
          </p:nvSpPr>
          <p:spPr>
            <a:xfrm>
              <a:off x="1610860" y="3217379"/>
              <a:ext cx="5465961" cy="906854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0" name="BlokTextu 59">
              <a:extLst>
                <a:ext uri="{FF2B5EF4-FFF2-40B4-BE49-F238E27FC236}">
                  <a16:creationId xmlns:a16="http://schemas.microsoft.com/office/drawing/2014/main" id="{31DD53E2-1412-8537-174E-F095DBAFA69D}"/>
                </a:ext>
              </a:extLst>
            </p:cNvPr>
            <p:cNvSpPr txBox="1"/>
            <p:nvPr/>
          </p:nvSpPr>
          <p:spPr>
            <a:xfrm>
              <a:off x="2249475" y="3201497"/>
              <a:ext cx="4365802" cy="9243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Uzavreté 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vnútrofiremné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in-</a:t>
              </a:r>
              <a:r>
                <a:rPr kumimoji="0" lang="sk-SK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house</a:t>
              </a: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školenia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prezenčne / </a:t>
              </a:r>
              <a:r>
                <a:rPr kumimoji="0" lang="sk-SK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onsite</a:t>
              </a: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online formou </a:t>
              </a:r>
            </a:p>
          </p:txBody>
        </p:sp>
        <p:grpSp>
          <p:nvGrpSpPr>
            <p:cNvPr id="73747" name="Skupina 60">
              <a:extLst>
                <a:ext uri="{FF2B5EF4-FFF2-40B4-BE49-F238E27FC236}">
                  <a16:creationId xmlns:a16="http://schemas.microsoft.com/office/drawing/2014/main" id="{263388FE-F6CE-83FC-25E5-8AD92716D4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3302358"/>
              <a:ext cx="736879" cy="736880"/>
              <a:chOff x="371045" y="2801523"/>
              <a:chExt cx="736879" cy="736880"/>
            </a:xfrm>
          </p:grpSpPr>
          <p:sp>
            <p:nvSpPr>
              <p:cNvPr id="62" name="Ovál 61">
                <a:extLst>
                  <a:ext uri="{FF2B5EF4-FFF2-40B4-BE49-F238E27FC236}">
                    <a16:creationId xmlns:a16="http://schemas.microsoft.com/office/drawing/2014/main" id="{0D909F5F-D892-2713-D287-61E88BBBA8EA}"/>
                  </a:ext>
                </a:extLst>
              </p:cNvPr>
              <p:cNvSpPr/>
              <p:nvPr/>
            </p:nvSpPr>
            <p:spPr>
              <a:xfrm>
                <a:off x="371045" y="2802306"/>
                <a:ext cx="737310" cy="73533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49" name="Obrázok 62">
                <a:extLst>
                  <a:ext uri="{FF2B5EF4-FFF2-40B4-BE49-F238E27FC236}">
                    <a16:creationId xmlns:a16="http://schemas.microsoft.com/office/drawing/2014/main" id="{A4052CC6-DE3E-096C-D6AA-FE02D235B9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291" y="2986882"/>
                <a:ext cx="498387" cy="366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3735" name="Skupina 63">
            <a:extLst>
              <a:ext uri="{FF2B5EF4-FFF2-40B4-BE49-F238E27FC236}">
                <a16:creationId xmlns:a16="http://schemas.microsoft.com/office/drawing/2014/main" id="{83E79D7C-81CB-081C-72ED-C65EE53EC5EC}"/>
              </a:ext>
            </a:extLst>
          </p:cNvPr>
          <p:cNvGrpSpPr>
            <a:grpSpLocks/>
          </p:cNvGrpSpPr>
          <p:nvPr/>
        </p:nvGrpSpPr>
        <p:grpSpPr bwMode="auto">
          <a:xfrm>
            <a:off x="174625" y="1768475"/>
            <a:ext cx="7216775" cy="981075"/>
            <a:chOff x="991114" y="2382042"/>
            <a:chExt cx="6598727" cy="736880"/>
          </a:xfrm>
        </p:grpSpPr>
        <p:sp>
          <p:nvSpPr>
            <p:cNvPr id="65" name="Obdĺžnik: zaoblené rohy 64">
              <a:extLst>
                <a:ext uri="{FF2B5EF4-FFF2-40B4-BE49-F238E27FC236}">
                  <a16:creationId xmlns:a16="http://schemas.microsoft.com/office/drawing/2014/main" id="{DA3C8FA8-8899-6474-C2A4-F4149EA6030B}"/>
                </a:ext>
              </a:extLst>
            </p:cNvPr>
            <p:cNvSpPr/>
            <p:nvPr/>
          </p:nvSpPr>
          <p:spPr>
            <a:xfrm>
              <a:off x="1610924" y="2386811"/>
              <a:ext cx="5466521" cy="727341"/>
            </a:xfrm>
            <a:prstGeom prst="roundRect">
              <a:avLst/>
            </a:prstGeom>
            <a:solidFill>
              <a:srgbClr val="0206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6" name="BlokTextu 65">
              <a:extLst>
                <a:ext uri="{FF2B5EF4-FFF2-40B4-BE49-F238E27FC236}">
                  <a16:creationId xmlns:a16="http://schemas.microsoft.com/office/drawing/2014/main" id="{D609125C-AFA8-F188-03AC-78C0490D0596}"/>
                </a:ext>
              </a:extLst>
            </p:cNvPr>
            <p:cNvSpPr txBox="1"/>
            <p:nvPr/>
          </p:nvSpPr>
          <p:spPr>
            <a:xfrm>
              <a:off x="2249605" y="2384427"/>
              <a:ext cx="5340236" cy="6939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Otvorené verejné školenia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aktuálne online formou</a:t>
              </a:r>
            </a:p>
            <a:p>
              <a:pPr marL="457189" marR="0" lvl="0" indent="-457189" algn="l" defTabSz="91437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väčšina školení akreditovaných </a:t>
              </a:r>
              <a:r>
                <a:rPr kumimoji="0" lang="sk-SK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MŠVVaM</a:t>
              </a:r>
              <a:r>
                <a:rPr kumimoji="0" lang="sk-SK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SR</a:t>
              </a:r>
            </a:p>
          </p:txBody>
        </p:sp>
        <p:grpSp>
          <p:nvGrpSpPr>
            <p:cNvPr id="73742" name="Skupina 66">
              <a:extLst>
                <a:ext uri="{FF2B5EF4-FFF2-40B4-BE49-F238E27FC236}">
                  <a16:creationId xmlns:a16="http://schemas.microsoft.com/office/drawing/2014/main" id="{8F3A7B7E-FA50-7247-BF42-300257EF0C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1114" y="2382042"/>
              <a:ext cx="736879" cy="736880"/>
              <a:chOff x="134992" y="1484481"/>
              <a:chExt cx="736879" cy="736880"/>
            </a:xfrm>
          </p:grpSpPr>
          <p:sp>
            <p:nvSpPr>
              <p:cNvPr id="68" name="Ovál 67">
                <a:extLst>
                  <a:ext uri="{FF2B5EF4-FFF2-40B4-BE49-F238E27FC236}">
                    <a16:creationId xmlns:a16="http://schemas.microsoft.com/office/drawing/2014/main" id="{BB9DE44A-2F23-D4D3-D30E-4F3B617AEF37}"/>
                  </a:ext>
                </a:extLst>
              </p:cNvPr>
              <p:cNvSpPr/>
              <p:nvPr/>
            </p:nvSpPr>
            <p:spPr>
              <a:xfrm>
                <a:off x="134992" y="1484481"/>
                <a:ext cx="737386" cy="736880"/>
              </a:xfrm>
              <a:prstGeom prst="ellipse">
                <a:avLst/>
              </a:prstGeom>
              <a:solidFill>
                <a:srgbClr val="EDEDED"/>
              </a:solidFill>
              <a:ln w="38100">
                <a:solidFill>
                  <a:srgbClr val="0206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3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3744" name="Obrázok 68">
                <a:extLst>
                  <a:ext uri="{FF2B5EF4-FFF2-40B4-BE49-F238E27FC236}">
                    <a16:creationId xmlns:a16="http://schemas.microsoft.com/office/drawing/2014/main" id="{5AED5541-0C56-F28B-9C14-0ED9C76D35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670" y="1671730"/>
                <a:ext cx="481523" cy="362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3736" name="Obrázok 37">
            <a:extLst>
              <a:ext uri="{FF2B5EF4-FFF2-40B4-BE49-F238E27FC236}">
                <a16:creationId xmlns:a16="http://schemas.microsoft.com/office/drawing/2014/main" id="{A1999037-5CDD-EE9F-1FBD-EA1D3581F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r="6606"/>
          <a:stretch>
            <a:fillRect/>
          </a:stretch>
        </p:blipFill>
        <p:spPr bwMode="auto">
          <a:xfrm>
            <a:off x="6997700" y="2603500"/>
            <a:ext cx="5157788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Zástupný objekt pre obsah 1">
            <a:extLst>
              <a:ext uri="{FF2B5EF4-FFF2-40B4-BE49-F238E27FC236}">
                <a16:creationId xmlns:a16="http://schemas.microsoft.com/office/drawing/2014/main" id="{3A8202BE-57E0-5495-8378-7D440F693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1988" y="1733550"/>
            <a:ext cx="5022850" cy="954088"/>
          </a:xfrm>
        </p:spPr>
        <p:txBody>
          <a:bodyPr>
            <a:normAutofit lnSpcReduction="10000"/>
          </a:bodyPr>
          <a:lstStyle/>
          <a:p>
            <a:pPr marL="0" indent="0" algn="ctr" defTabSz="912791">
              <a:buFont typeface="Arial" panose="020B0604020202020204" pitchFamily="34" charset="0"/>
              <a:buNone/>
              <a:defRPr/>
            </a:pPr>
            <a:r>
              <a:rPr lang="sk-SK" sz="3200" b="1">
                <a:solidFill>
                  <a:schemeClr val="tx2"/>
                </a:solidFill>
              </a:rPr>
              <a:t>270+ </a:t>
            </a:r>
            <a:r>
              <a:rPr lang="sk-SK" sz="3200" err="1">
                <a:solidFill>
                  <a:schemeClr val="tx2"/>
                </a:solidFill>
              </a:rPr>
              <a:t>hard</a:t>
            </a:r>
            <a:r>
              <a:rPr lang="sk-SK" sz="3200">
                <a:solidFill>
                  <a:schemeClr val="tx2"/>
                </a:solidFill>
              </a:rPr>
              <a:t> </a:t>
            </a:r>
            <a:r>
              <a:rPr lang="sk-SK" sz="3200" err="1">
                <a:solidFill>
                  <a:schemeClr val="tx2"/>
                </a:solidFill>
              </a:rPr>
              <a:t>skills</a:t>
            </a:r>
            <a:r>
              <a:rPr lang="sk-SK" sz="3200">
                <a:solidFill>
                  <a:schemeClr val="tx2"/>
                </a:solidFill>
              </a:rPr>
              <a:t> &amp; soft </a:t>
            </a:r>
            <a:r>
              <a:rPr lang="sk-SK" sz="3200" err="1">
                <a:solidFill>
                  <a:schemeClr val="tx2"/>
                </a:solidFill>
              </a:rPr>
              <a:t>skills</a:t>
            </a:r>
            <a:r>
              <a:rPr lang="sk-SK" sz="3200">
                <a:solidFill>
                  <a:schemeClr val="tx2"/>
                </a:solidFill>
              </a:rPr>
              <a:t> školení</a:t>
            </a:r>
            <a:endParaRPr sz="3200">
              <a:solidFill>
                <a:schemeClr val="tx2"/>
              </a:solidFill>
            </a:endParaRPr>
          </a:p>
          <a:p>
            <a:pPr marL="0" indent="0" defTabSz="912791">
              <a:buFont typeface="Arial" panose="020B0604020202020204" pitchFamily="34" charset="0"/>
              <a:buNone/>
              <a:defRPr/>
            </a:pPr>
            <a:endParaRPr lang="cs-CZ" sz="3200">
              <a:solidFill>
                <a:schemeClr val="tx2"/>
              </a:solidFill>
            </a:endParaRPr>
          </a:p>
        </p:txBody>
      </p:sp>
      <p:pic>
        <p:nvPicPr>
          <p:cNvPr id="73738" name="Obrázok 1">
            <a:extLst>
              <a:ext uri="{FF2B5EF4-FFF2-40B4-BE49-F238E27FC236}">
                <a16:creationId xmlns:a16="http://schemas.microsoft.com/office/drawing/2014/main" id="{D77A80C8-3D3D-7F61-F31C-B033EB68D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3975"/>
            <a:ext cx="197485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27DD1F3F-0A5B-F39C-D44E-0F04257AC0AF}"/>
              </a:ext>
            </a:extLst>
          </p:cNvPr>
          <p:cNvCxnSpPr>
            <a:cxnSpLocks/>
          </p:cNvCxnSpPr>
          <p:nvPr/>
        </p:nvCxnSpPr>
        <p:spPr>
          <a:xfrm>
            <a:off x="1558925" y="1274763"/>
            <a:ext cx="8278813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16">
            <a:extLst>
              <a:ext uri="{FF2B5EF4-FFF2-40B4-BE49-F238E27FC236}">
                <a16:creationId xmlns:a16="http://schemas.microsoft.com/office/drawing/2014/main" id="{243B3462-0BF4-7121-1295-EF80E9B35435}"/>
              </a:ext>
            </a:extLst>
          </p:cNvPr>
          <p:cNvSpPr txBox="1"/>
          <p:nvPr/>
        </p:nvSpPr>
        <p:spPr>
          <a:xfrm>
            <a:off x="4938713" y="142875"/>
            <a:ext cx="2314575" cy="2698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1" b="0" i="0" u="none" strike="noStrike" kern="1200" cap="none" spc="3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1" b="0" i="0" u="none" strike="noStrike" kern="1200" cap="none" spc="3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77827" name="Skupina 3">
            <a:extLst>
              <a:ext uri="{FF2B5EF4-FFF2-40B4-BE49-F238E27FC236}">
                <a16:creationId xmlns:a16="http://schemas.microsoft.com/office/drawing/2014/main" id="{80980843-63D3-8DAD-A146-81943DCCC80C}"/>
              </a:ext>
            </a:extLst>
          </p:cNvPr>
          <p:cNvGrpSpPr>
            <a:grpSpLocks/>
          </p:cNvGrpSpPr>
          <p:nvPr/>
        </p:nvGrpSpPr>
        <p:grpSpPr bwMode="auto">
          <a:xfrm>
            <a:off x="407988" y="1484313"/>
            <a:ext cx="11376025" cy="5473700"/>
            <a:chOff x="-420665" y="2504817"/>
            <a:chExt cx="8574157" cy="4025536"/>
          </a:xfrm>
        </p:grpSpPr>
        <p:grpSp>
          <p:nvGrpSpPr>
            <p:cNvPr id="77831" name="Skupina 4">
              <a:extLst>
                <a:ext uri="{FF2B5EF4-FFF2-40B4-BE49-F238E27FC236}">
                  <a16:creationId xmlns:a16="http://schemas.microsoft.com/office/drawing/2014/main" id="{411F5B61-BD0A-BBD1-72A8-CA80DEBA5A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358" y="2504817"/>
              <a:ext cx="6662110" cy="3135212"/>
              <a:chOff x="585627" y="2648655"/>
              <a:chExt cx="6662110" cy="3135212"/>
            </a:xfrm>
          </p:grpSpPr>
          <p:pic>
            <p:nvPicPr>
              <p:cNvPr id="77834" name="Obrázok 7">
                <a:extLst>
                  <a:ext uri="{FF2B5EF4-FFF2-40B4-BE49-F238E27FC236}">
                    <a16:creationId xmlns:a16="http://schemas.microsoft.com/office/drawing/2014/main" id="{1CBFF677-0104-64FE-D46C-21EAEF6113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0330" y="4634747"/>
                <a:ext cx="1008000" cy="1149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5" name="Obrázok 8">
                <a:extLst>
                  <a:ext uri="{FF2B5EF4-FFF2-40B4-BE49-F238E27FC236}">
                    <a16:creationId xmlns:a16="http://schemas.microsoft.com/office/drawing/2014/main" id="{27090036-DE4F-ECBF-6574-4D16968887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737" y="4708666"/>
                <a:ext cx="1008000" cy="1075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6" name="Obrázok 9">
                <a:extLst>
                  <a:ext uri="{FF2B5EF4-FFF2-40B4-BE49-F238E27FC236}">
                    <a16:creationId xmlns:a16="http://schemas.microsoft.com/office/drawing/2014/main" id="{C6BB6E80-EB51-7D6D-B064-5BB5D10B3B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627" y="4675067"/>
                <a:ext cx="1008000" cy="110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7" name="Obrázok 10">
                <a:extLst>
                  <a:ext uri="{FF2B5EF4-FFF2-40B4-BE49-F238E27FC236}">
                    <a16:creationId xmlns:a16="http://schemas.microsoft.com/office/drawing/2014/main" id="{BEB7688F-CA00-B531-220D-D96ADA066F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39737" y="2702415"/>
                <a:ext cx="1008000" cy="1122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8" name="Obrázok 11">
                <a:extLst>
                  <a:ext uri="{FF2B5EF4-FFF2-40B4-BE49-F238E27FC236}">
                    <a16:creationId xmlns:a16="http://schemas.microsoft.com/office/drawing/2014/main" id="{4D77B7B3-0A58-F3AF-EE6E-6D8C96B31D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033" y="2648655"/>
                <a:ext cx="1008000" cy="117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39" name="Obrázok 12">
                <a:extLst>
                  <a:ext uri="{FF2B5EF4-FFF2-40B4-BE49-F238E27FC236}">
                    <a16:creationId xmlns:a16="http://schemas.microsoft.com/office/drawing/2014/main" id="{61477D3B-68E6-4ABD-181A-E4E61BBADD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0330" y="2749455"/>
                <a:ext cx="1008000" cy="1075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40" name="Obrázok 13">
                <a:extLst>
                  <a:ext uri="{FF2B5EF4-FFF2-40B4-BE49-F238E27FC236}">
                    <a16:creationId xmlns:a16="http://schemas.microsoft.com/office/drawing/2014/main" id="{9B44E79D-321E-AFDB-2FB7-9A19254E0F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627" y="2722574"/>
                <a:ext cx="1008000" cy="1102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841" name="Obrázok 14">
                <a:extLst>
                  <a:ext uri="{FF2B5EF4-FFF2-40B4-BE49-F238E27FC236}">
                    <a16:creationId xmlns:a16="http://schemas.microsoft.com/office/drawing/2014/main" id="{E0823E83-373D-B5B6-96C9-0D2C31385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5033" y="4688506"/>
                <a:ext cx="1008000" cy="1095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7832" name="Zástupný objekt pre obsah 1">
              <a:extLst>
                <a:ext uri="{FF2B5EF4-FFF2-40B4-BE49-F238E27FC236}">
                  <a16:creationId xmlns:a16="http://schemas.microsoft.com/office/drawing/2014/main" id="{6A2FDCF9-C7EC-5EB7-E114-875DF948F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20665" y="3770988"/>
              <a:ext cx="8574157" cy="73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684213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40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100+ </a:t>
              </a:r>
              <a: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spolupracujúcich lektorov, audítorov, expertov</a:t>
              </a:r>
            </a:p>
          </p:txBody>
        </p:sp>
        <p:sp>
          <p:nvSpPr>
            <p:cNvPr id="77833" name="Zástupný objekt pre obsah 1">
              <a:extLst>
                <a:ext uri="{FF2B5EF4-FFF2-40B4-BE49-F238E27FC236}">
                  <a16:creationId xmlns:a16="http://schemas.microsoft.com/office/drawing/2014/main" id="{5D3D403C-9115-E137-8BC6-24C8CFE307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3" y="5795657"/>
              <a:ext cx="7716079" cy="73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684213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k-SK" altLang="sk-SK" sz="24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Lektori / Audítori majú </a:t>
              </a:r>
              <a: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15+ rokov manažérskej</a:t>
              </a:r>
              <a:b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sk-SK" altLang="sk-SK" sz="28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odbornej praxe</a:t>
              </a:r>
              <a:r>
                <a:rPr kumimoji="0" lang="sk-SK" altLang="sk-SK" sz="2400" b="1" i="0" u="none" strike="noStrike" kern="1200" cap="none" spc="0" normalizeH="0" baseline="0" noProof="0">
                  <a:ln>
                    <a:noFill/>
                  </a:ln>
                  <a:solidFill>
                    <a:srgbClr val="000C3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v danom odvetví priemyslu</a:t>
              </a:r>
            </a:p>
          </p:txBody>
        </p:sp>
      </p:grpSp>
      <p:sp>
        <p:nvSpPr>
          <p:cNvPr id="77828" name="Zástupný text 2">
            <a:extLst>
              <a:ext uri="{FF2B5EF4-FFF2-40B4-BE49-F238E27FC236}">
                <a16:creationId xmlns:a16="http://schemas.microsoft.com/office/drawing/2014/main" id="{E41A9987-A2E0-F44C-DA6A-FA6F493E1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473075"/>
            <a:ext cx="62007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Konkurenčná výhoda CeMS </a:t>
            </a:r>
          </a:p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105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náš team skúsených odborníkov</a:t>
            </a:r>
            <a:endParaRPr kumimoji="0" lang="en-US" altLang="sk-SK" sz="2800" b="1" i="0" u="none" strike="noStrike" kern="1200" cap="none" spc="0" normalizeH="0" baseline="0" noProof="0">
              <a:ln>
                <a:noFill/>
              </a:ln>
              <a:solidFill>
                <a:srgbClr val="01052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" name="Straight Connector 16">
            <a:extLst>
              <a:ext uri="{FF2B5EF4-FFF2-40B4-BE49-F238E27FC236}">
                <a16:creationId xmlns:a16="http://schemas.microsoft.com/office/drawing/2014/main" id="{39CB40E7-F685-F49F-654A-35F1C7E169D2}"/>
              </a:ext>
            </a:extLst>
          </p:cNvPr>
          <p:cNvCxnSpPr>
            <a:cxnSpLocks/>
          </p:cNvCxnSpPr>
          <p:nvPr/>
        </p:nvCxnSpPr>
        <p:spPr>
          <a:xfrm>
            <a:off x="1271588" y="1484313"/>
            <a:ext cx="9648825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830" name="Obrázok 1">
            <a:extLst>
              <a:ext uri="{FF2B5EF4-FFF2-40B4-BE49-F238E27FC236}">
                <a16:creationId xmlns:a16="http://schemas.microsoft.com/office/drawing/2014/main" id="{1D86F8D8-B784-53BB-1D28-3727840AC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3975"/>
            <a:ext cx="156368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16">
            <a:extLst>
              <a:ext uri="{FF2B5EF4-FFF2-40B4-BE49-F238E27FC236}">
                <a16:creationId xmlns:a16="http://schemas.microsoft.com/office/drawing/2014/main" id="{C9BA902D-DA3A-BCE9-2515-1B8F3160C120}"/>
              </a:ext>
            </a:extLst>
          </p:cNvPr>
          <p:cNvSpPr txBox="1"/>
          <p:nvPr/>
        </p:nvSpPr>
        <p:spPr>
          <a:xfrm>
            <a:off x="4938713" y="142875"/>
            <a:ext cx="2314575" cy="2698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15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20 ROKOV NA TRHU</a:t>
            </a:r>
            <a:endParaRPr kumimoji="0" lang="en-US" sz="115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79875" name="Zástupný text 2">
            <a:extLst>
              <a:ext uri="{FF2B5EF4-FFF2-40B4-BE49-F238E27FC236}">
                <a16:creationId xmlns:a16="http://schemas.microsoft.com/office/drawing/2014/main" id="{E249976C-D45C-658A-127A-FE9220F31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765175"/>
            <a:ext cx="62007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ts val="3525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Organizačné pokyny</a:t>
            </a:r>
            <a:endParaRPr kumimoji="0" lang="en-US" altLang="sk-SK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9876" name="Picture 1">
            <a:extLst>
              <a:ext uri="{FF2B5EF4-FFF2-40B4-BE49-F238E27FC236}">
                <a16:creationId xmlns:a16="http://schemas.microsoft.com/office/drawing/2014/main" id="{34C86368-8D67-523B-24CE-5DA44AB8F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4581525"/>
            <a:ext cx="7072312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Rectangle 2">
            <a:extLst>
              <a:ext uri="{FF2B5EF4-FFF2-40B4-BE49-F238E27FC236}">
                <a16:creationId xmlns:a16="http://schemas.microsoft.com/office/drawing/2014/main" id="{5F19A3AF-FC60-B0B2-B1C3-6CAD2FA9C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1941513"/>
            <a:ext cx="1043305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52" tIns="46026" rIns="92052" bIns="46026"/>
          <a:lstStyle>
            <a:lvl1pPr marL="571500" indent="-571500" defTabSz="1827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5669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Školenie prebieha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prezenčnou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formou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od 09:00 do 16:00 </a:t>
            </a:r>
          </a:p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 každej hodine bude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prestávka 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5-10 minút podľa potreby</a:t>
            </a:r>
          </a:p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Obedná prestávka 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bude od 12:00 do 12:30</a:t>
            </a:r>
          </a:p>
          <a:p>
            <a:pPr marL="571500" marR="0" lvl="0" indent="-571500" algn="just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>
                <a:tab pos="2566988" algn="l"/>
              </a:tabLst>
              <a:defRPr/>
            </a:pP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 prípade akýchkoľvek 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otázok</a:t>
            </a:r>
            <a:r>
              <a:rPr kumimoji="0" lang="sk-SK" altLang="sk-S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nás kedykoľvek prerušte a pýtajte sa</a:t>
            </a: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B3AC8E-A786-305C-F753-26335F63C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3094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sk-SK" sz="3200" dirty="0">
                <a:solidFill>
                  <a:srgbClr val="FFFFFF"/>
                </a:solidFill>
              </a:rPr>
              <a:t>Úvod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A567F7E-5646-6645-5034-33AB48A703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90785" y="1194319"/>
            <a:ext cx="13490616" cy="46243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2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Dynamické podnikateľské prostredie: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r>
              <a:rPr kumimoji="0" lang="sk-SK" altLang="sk-SK" sz="17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Charakterizované turbulenciou, krízami a silnou konkurenciou.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r>
              <a:rPr kumimoji="0" lang="sk-SK" altLang="sk-SK" sz="170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Agrosektor</a:t>
            </a:r>
            <a:r>
              <a:rPr kumimoji="0" lang="sk-SK" altLang="sk-SK" sz="17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čelí mnohým výzvam a príležitostiam.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endParaRPr kumimoji="0" lang="sk-SK" altLang="sk-SK" sz="17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Výzvy pre moderné poľnohospodárstvo: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r>
              <a:rPr kumimoji="0" lang="sk-SK" altLang="sk-SK" sz="17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Zvyšovanie efektívnosti a udržateľnosti.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r>
              <a:rPr kumimoji="0" lang="sk-SK" altLang="sk-SK" sz="17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Zlepšovanie kvality produkcie.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r>
              <a:rPr kumimoji="0" lang="sk-SK" altLang="sk-SK" sz="17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Minimalizácia negatívnych vplyvov na životné prostredie a spoločnosť.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endParaRPr kumimoji="0" lang="sk-SK" altLang="sk-SK" sz="17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90000"/>
              </a:lnSpc>
              <a:spcBef>
                <a:spcPct val="0"/>
              </a:spcBef>
              <a:buNone/>
            </a:pPr>
            <a:r>
              <a:rPr lang="sk-SK" altLang="sk-SK" sz="1700" b="1" dirty="0">
                <a:latin typeface="Arial" panose="020B0604020202020204" pitchFamily="34" charset="0"/>
              </a:rPr>
              <a:t>Kľúčové nástroje: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r>
              <a:rPr lang="sk-SK" altLang="sk-SK" sz="1700" dirty="0">
                <a:latin typeface="Arial" panose="020B0604020202020204" pitchFamily="34" charset="0"/>
              </a:rPr>
              <a:t>Inovácie v technológiách, procesoch a organizácii.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r>
              <a:rPr lang="sk-SK" altLang="sk-SK" sz="1700" dirty="0">
                <a:latin typeface="Arial" panose="020B0604020202020204" pitchFamily="34" charset="0"/>
              </a:rPr>
              <a:t>Certifikácia systémov manažérstva kvality (SMK).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endParaRPr lang="sk-SK" altLang="sk-SK" sz="1700" b="1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90000"/>
              </a:lnSpc>
              <a:spcBef>
                <a:spcPct val="0"/>
              </a:spcBef>
              <a:buNone/>
            </a:pPr>
            <a:r>
              <a:rPr lang="sk-SK" altLang="sk-SK" sz="1700" b="1" dirty="0">
                <a:latin typeface="Arial" panose="020B0604020202020204" pitchFamily="34" charset="0"/>
              </a:rPr>
              <a:t>Širší kontext: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r>
              <a:rPr lang="sk-SK" altLang="sk-SK" sz="1700" dirty="0">
                <a:latin typeface="Arial" panose="020B0604020202020204" pitchFamily="34" charset="0"/>
              </a:rPr>
              <a:t>Dôležitosť podnikateľskej etiky a spoločenskej zodpovednosti.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</a:pPr>
            <a:r>
              <a:rPr lang="sk-SK" altLang="sk-SK" sz="1700" dirty="0">
                <a:latin typeface="Arial" panose="020B0604020202020204" pitchFamily="34" charset="0"/>
              </a:rPr>
              <a:t>Implementácia ESG pre dlhodobú udržateľnosť a reputáciu.</a:t>
            </a:r>
            <a:endParaRPr kumimoji="0" lang="sk-SK" altLang="sk-SK" sz="1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63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F73E4A0F-C6E5-02D2-AE20-8AB269716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Agenda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1AE35614-94BF-0034-8B29-52EA5597B14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590337" y="1943175"/>
            <a:ext cx="439415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Inovácie v </a:t>
            </a:r>
            <a:r>
              <a:rPr kumimoji="0" lang="sk-SK" altLang="sk-SK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agrosektore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Analýza potrieb a príležitostí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Typy inovácií a praktické príklady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k-SK" altLang="sk-SK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Manažérske systémy kvality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Definícia a hlavné zložky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Relevantné normy a princípy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k-SK" altLang="sk-SK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Inovácie a ich vplyv na systém kvality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Integrácia inovácií do systémov kvality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Riziká a príležitosti spojené s inováciami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25B28B0E-3B1F-A209-5690-AD183B3E8AE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261569" y="1943175"/>
            <a:ext cx="431720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Cesta k certifikácii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Príprava a kroky certifikačného procesu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Úloha certifikačnej autority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k-SK" altLang="sk-SK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Manažérske poradenstvo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Úloha poradcu a fázy procesu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Kľúčové kompetencie poradcu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sk-SK" altLang="sk-SK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Spoločenská zodpovednosť a ESG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Definícia CSR a ESG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význam pre kvalitu v </a:t>
            </a:r>
            <a:r>
              <a:rPr kumimoji="0" lang="sk-SK" altLang="sk-SK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agrosektore</a:t>
            </a: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04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2AF5E61A-04CB-B02F-3F6E-CA4D274B4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267" y="4428836"/>
            <a:ext cx="10619400" cy="1449346"/>
          </a:xfrm>
        </p:spPr>
        <p:txBody>
          <a:bodyPr anchor="t">
            <a:normAutofit/>
          </a:bodyPr>
          <a:lstStyle/>
          <a:p>
            <a:r>
              <a:rPr lang="sk-SK" sz="3200">
                <a:solidFill>
                  <a:srgbClr val="FFFFFF"/>
                </a:solidFill>
              </a:rPr>
              <a:t>1. Inovácie vo výrobe smerujúce k certifikovaniu manažérskych systémov kvality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1C4CDD0-4102-FAAB-BB0A-02EE2DF4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006" y="1842278"/>
            <a:ext cx="10619401" cy="3173444"/>
          </a:xfrm>
        </p:spPr>
        <p:txBody>
          <a:bodyPr anchor="ctr">
            <a:normAutofit/>
          </a:bodyPr>
          <a:lstStyle/>
          <a:p>
            <a:r>
              <a:rPr lang="sk-SK" sz="2000" b="1" dirty="0"/>
              <a:t>1.1 Špecifické vlastnosti a výzvy v poľnohospodárstve</a:t>
            </a:r>
          </a:p>
          <a:p>
            <a:r>
              <a:rPr lang="sk-SK" sz="2000" b="1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1.2 Dôležitosť inovácií pre konkurencieschopnosť podnikov v </a:t>
            </a:r>
            <a:r>
              <a:rPr lang="sk-SK" sz="2000" b="1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agrosektore</a:t>
            </a:r>
            <a:endParaRPr lang="sk-SK" sz="2000" b="1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000" b="1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1.3 Druhy inovácií</a:t>
            </a:r>
          </a:p>
          <a:p>
            <a:r>
              <a:rPr lang="sk-SK" sz="2000" b="1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1.4 Príklady inovácií v praxi</a:t>
            </a:r>
          </a:p>
          <a:p>
            <a:endParaRPr lang="sk-SK" sz="2000" dirty="0"/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6998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45861C-EF1A-0069-8FB2-C5813E604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0464" y="170572"/>
            <a:ext cx="6107349" cy="1325563"/>
          </a:xfrm>
        </p:spPr>
        <p:txBody>
          <a:bodyPr>
            <a:normAutofit/>
          </a:bodyPr>
          <a:lstStyle/>
          <a:p>
            <a:r>
              <a:rPr lang="sk-SK" dirty="0"/>
              <a:t>1.1 Špecifické vlastnosti a výzvy               v poľnohospodárstve</a:t>
            </a:r>
          </a:p>
        </p:txBody>
      </p:sp>
      <p:graphicFrame>
        <p:nvGraphicFramePr>
          <p:cNvPr id="6" name="Zástupný objekt pre obsah 3">
            <a:extLst>
              <a:ext uri="{FF2B5EF4-FFF2-40B4-BE49-F238E27FC236}">
                <a16:creationId xmlns:a16="http://schemas.microsoft.com/office/drawing/2014/main" id="{ED440B5D-5536-7525-AA5F-B2F19CB35F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565966"/>
              </p:ext>
            </p:extLst>
          </p:nvPr>
        </p:nvGraphicFramePr>
        <p:xfrm>
          <a:off x="838200" y="12698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998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A91FDA-5D7E-F034-E87C-6BE9ACE4F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980" y="-1493249"/>
            <a:ext cx="8346332" cy="4624327"/>
          </a:xfrm>
        </p:spPr>
        <p:txBody>
          <a:bodyPr anchor="ctr">
            <a:normAutofit/>
          </a:bodyPr>
          <a:lstStyle/>
          <a:p>
            <a:r>
              <a:rPr lang="sk-SK" dirty="0"/>
              <a:t>1.2 Dôležitosť inovácií pre konkurencieschopnosť podnikov v </a:t>
            </a:r>
            <a:r>
              <a:rPr lang="sk-SK" dirty="0" err="1"/>
              <a:t>agrosektore</a:t>
            </a:r>
            <a:endParaRPr lang="sk-SK" dirty="0"/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id="{75047681-8AB3-E4D2-0269-04BA63E52D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55733" y="1318045"/>
            <a:ext cx="9895726" cy="46243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Zvyšovanie efektivity a produktivity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</a:t>
            </a: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Optimalizácia výrobných procesov.</a:t>
            </a: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Precízne poľnohospodárstvo, automatizácia a digitalizácia.</a:t>
            </a: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Efektívnejšie využitie pôdy, vody a energií.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endParaRPr kumimoji="0" lang="sk-SK" altLang="sk-SK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Zlepšenie kvality produktov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</a:t>
            </a: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Vyššia kvalita zvyšuje dôveru zákazníkov.</a:t>
            </a: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Prístup na nové trhy a vyššie ceny za kvalitné produkty.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endParaRPr kumimoji="0" lang="sk-SK" altLang="sk-SK" sz="16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Súlad s environmentálnymi a sociálnymi požiadavkami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</a:t>
            </a: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Minimalizácia environmentálnych dopadov (napr. zníženie emisií, ochrana biodiverzity).</a:t>
            </a: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Integrácia ESG princípov pre trvalo udržateľný rozvoj a sociálnu spravodlivosť.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endParaRPr kumimoji="0" lang="sk-SK" altLang="sk-SK" sz="16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Prispôsobenie sa meniacim sa podmienkam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</a:t>
            </a: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Flexibilita voči globálnym zmenám (klimatické zmeny, rast populácie).</a:t>
            </a: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Implementácia ESG a plnenie nefinančného </a:t>
            </a:r>
            <a:r>
              <a:rPr kumimoji="0" lang="sk-SK" altLang="sk-SK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reportingu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ako nevyhnutný krok pre udržanie konkurencieschopnosti.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sk-SK" altLang="sk-SK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2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7E419E-E11A-58C8-8C18-B1FA41E9A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7813" y="-121850"/>
            <a:ext cx="3269749" cy="2242278"/>
          </a:xfrm>
        </p:spPr>
        <p:txBody>
          <a:bodyPr anchor="ctr">
            <a:normAutofit/>
          </a:bodyPr>
          <a:lstStyle/>
          <a:p>
            <a:r>
              <a:rPr lang="sk-SK" dirty="0"/>
              <a:t>1.3 Druhy inovácií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E9D7C9B-3718-804D-022A-D5145E7E49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9808" y="928139"/>
            <a:ext cx="10565757" cy="54492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lang="sk-SK" altLang="sk-SK" sz="1600" b="1" dirty="0"/>
              <a:t>T</a:t>
            </a: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echnologické inovácie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Nové technológie a nástroje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</a:t>
            </a:r>
            <a:r>
              <a:rPr kumimoji="0" lang="sk-SK" altLang="sk-SK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drony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senzory, biotechnológie, GMO.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Automatizácia a robotizácia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moderné mechanizmy pre poľnohospodárske činnosti.</a:t>
            </a: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endParaRPr kumimoji="0" lang="sk-SK" altLang="sk-SK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Procesné inovácie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Optimalizácia procesov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zlepšovanie postupov od pestovania po distribúciu.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Znižovanie odpadu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zvyšovanie efektivity výrobných liniek a kvality riadenia.</a:t>
            </a: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endParaRPr kumimoji="0" lang="sk-SK" altLang="sk-SK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Produktové inovácie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Vývoj nových produktov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odolnejšie plodiny, biopotraviny, produkty s vyššou nutričnou hodnotou.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Lepšie splnenie potrieb zákazníkov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inovácie zamerané na kvalitu a zdravie.</a:t>
            </a:r>
            <a:endParaRPr lang="sk-SK" altLang="sk-SK" sz="1600" dirty="0">
              <a:latin typeface="Arial" panose="020B0604020202020204" pitchFamily="34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endParaRPr kumimoji="0" lang="sk-SK" altLang="sk-SK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Organizačné inovácie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Zmeny v štruktúre a riadení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moderné manažérske systémy kvality, nové modely riadenia.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Implementácia ESG princípov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integrácia environmentálnych, sociálnych a riadiacich aspektov.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sk-SK" altLang="sk-SK" sz="13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4D296B-9E64-E2EB-93B6-93652AFF0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1.4 Príklady inovácií v praxi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AD830075-179C-864D-7546-C97CDDE187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875622"/>
              </p:ext>
            </p:extLst>
          </p:nvPr>
        </p:nvGraphicFramePr>
        <p:xfrm>
          <a:off x="923365" y="1550893"/>
          <a:ext cx="9641541" cy="4021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900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A11BDD6-2111-9C3C-B4D8-FC8952E73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642" y="466436"/>
            <a:ext cx="7423233" cy="1449346"/>
          </a:xfrm>
        </p:spPr>
        <p:txBody>
          <a:bodyPr anchor="t">
            <a:normAutofit/>
          </a:bodyPr>
          <a:lstStyle/>
          <a:p>
            <a:r>
              <a:rPr lang="sk-SK" dirty="0"/>
              <a:t>2. Manažérske systémy kvality: </a:t>
            </a:r>
            <a:br>
              <a:rPr lang="sk-SK" dirty="0"/>
            </a:br>
            <a:r>
              <a:rPr lang="sk-SK" dirty="0"/>
              <a:t>Základné pojmy a normy</a:t>
            </a: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E558B556-EC0A-9634-15BB-AD27B979C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941" y="1842278"/>
            <a:ext cx="10619401" cy="3173444"/>
          </a:xfrm>
        </p:spPr>
        <p:txBody>
          <a:bodyPr anchor="ctr">
            <a:normAutofit/>
          </a:bodyPr>
          <a:lstStyle/>
          <a:p>
            <a:r>
              <a:rPr lang="sk-SK" sz="2000" b="1" kern="100" dirty="0">
                <a:effectLst/>
                <a:ea typeface="Times New Roman" panose="02020603050405020304" pitchFamily="18" charset="0"/>
              </a:rPr>
              <a:t>2.1 Definícia a hlavné zložky manažérstva kvality</a:t>
            </a:r>
          </a:p>
          <a:p>
            <a:r>
              <a:rPr lang="sk-SK" sz="2000" b="1" kern="100" dirty="0">
                <a:effectLst/>
                <a:ea typeface="Times New Roman" panose="02020603050405020304" pitchFamily="18" charset="0"/>
              </a:rPr>
              <a:t>2.2 Normy ISO 9001</a:t>
            </a:r>
          </a:p>
          <a:p>
            <a:r>
              <a:rPr lang="sk-SK" sz="2000" b="1" kern="0" dirty="0">
                <a:effectLst/>
                <a:ea typeface="Times New Roman" panose="02020603050405020304" pitchFamily="18" charset="0"/>
              </a:rPr>
              <a:t>2.3 Ďalšie relevantné normy: ISO 22000, IFS, BRC</a:t>
            </a:r>
          </a:p>
          <a:p>
            <a:pPr>
              <a:spcBef>
                <a:spcPts val="800"/>
              </a:spcBef>
              <a:spcAft>
                <a:spcPts val="400"/>
              </a:spcAft>
            </a:pPr>
            <a:r>
              <a:rPr lang="sk-SK" sz="2000" b="1" kern="100" dirty="0">
                <a:effectLst/>
                <a:ea typeface="Times New Roman" panose="02020603050405020304" pitchFamily="18" charset="0"/>
              </a:rPr>
              <a:t>2.4 Princípy manažérstva kvality: </a:t>
            </a:r>
            <a:r>
              <a:rPr lang="sk-SK" sz="2000" b="1" kern="100" dirty="0" err="1">
                <a:effectLst/>
                <a:ea typeface="Times New Roman" panose="02020603050405020304" pitchFamily="18" charset="0"/>
              </a:rPr>
              <a:t>Demingove</a:t>
            </a:r>
            <a:r>
              <a:rPr lang="sk-SK" sz="2000" b="1" kern="100" dirty="0">
                <a:effectLst/>
                <a:ea typeface="Times New Roman" panose="02020603050405020304" pitchFamily="18" charset="0"/>
              </a:rPr>
              <a:t> princípy, filozofia TQM</a:t>
            </a:r>
          </a:p>
          <a:p>
            <a:endParaRPr lang="sk-SK" sz="2000" kern="100" dirty="0">
              <a:effectLst/>
              <a:ea typeface="Aptos" panose="020B0004020202020204" pitchFamily="34" charset="0"/>
            </a:endParaRP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88655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B63404-E15A-93B5-DB42-6EFCCAFB3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3408"/>
            <a:ext cx="10515600" cy="1325563"/>
          </a:xfrm>
        </p:spPr>
        <p:txBody>
          <a:bodyPr/>
          <a:lstStyle/>
          <a:p>
            <a:r>
              <a:rPr lang="sk-SK"/>
              <a:t>2.1 Definícia a hlavné zložky manažérstva kvality</a:t>
            </a:r>
            <a:endParaRPr lang="sk-SK" dirty="0"/>
          </a:p>
        </p:txBody>
      </p:sp>
      <p:graphicFrame>
        <p:nvGraphicFramePr>
          <p:cNvPr id="18" name="Zástupný objekt pre obsah 2">
            <a:extLst>
              <a:ext uri="{FF2B5EF4-FFF2-40B4-BE49-F238E27FC236}">
                <a16:creationId xmlns:a16="http://schemas.microsoft.com/office/drawing/2014/main" id="{5C403B99-851D-9A51-0382-420470186CF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04083563"/>
              </p:ext>
            </p:extLst>
          </p:nvPr>
        </p:nvGraphicFramePr>
        <p:xfrm>
          <a:off x="663387" y="1503721"/>
          <a:ext cx="4782671" cy="4008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Zástupný objekt pre obsah 15">
            <a:extLst>
              <a:ext uri="{FF2B5EF4-FFF2-40B4-BE49-F238E27FC236}">
                <a16:creationId xmlns:a16="http://schemas.microsoft.com/office/drawing/2014/main" id="{9C8615C2-099A-3F37-3CA8-A733F299D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7388" y="1443320"/>
            <a:ext cx="6194612" cy="412252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sk-SK" sz="1000" b="1" kern="0" dirty="0">
                <a:ea typeface="Times New Roman" panose="02020603050405020304" pitchFamily="18" charset="0"/>
              </a:rPr>
              <a:t>Hlavné zložky SMK: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sk-SK" sz="1000" b="1" kern="0" dirty="0">
                <a:ea typeface="Times New Roman" panose="02020603050405020304" pitchFamily="18" charset="0"/>
              </a:rPr>
              <a:t>Politika kvality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742950" lvl="1" indent="-285750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1000" kern="0" dirty="0">
                <a:ea typeface="Times New Roman" panose="02020603050405020304" pitchFamily="18" charset="0"/>
              </a:rPr>
              <a:t>Záväzok vedenia k neustálemu zlepšovaniu a uspokojovaniu potrieb zákazníkov.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742950" lvl="1" indent="-285750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1000" kern="0" dirty="0">
                <a:ea typeface="Times New Roman" panose="02020603050405020304" pitchFamily="18" charset="0"/>
              </a:rPr>
              <a:t>Základný dokument usmerňujúci aktivity v oblasti kvality.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sk-SK" sz="1000" b="1" kern="0" dirty="0">
                <a:ea typeface="Times New Roman" panose="02020603050405020304" pitchFamily="18" charset="0"/>
              </a:rPr>
              <a:t>Plánovanie kvality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742950" lvl="1" indent="-285750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1000" kern="0" dirty="0">
                <a:ea typeface="Times New Roman" panose="02020603050405020304" pitchFamily="18" charset="0"/>
              </a:rPr>
              <a:t>Stanovenie cieľov kvality a plánovanie krokov na ich dosiahnutie.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742950" lvl="1" indent="-285750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1000" kern="0" dirty="0">
                <a:ea typeface="Times New Roman" panose="02020603050405020304" pitchFamily="18" charset="0"/>
              </a:rPr>
              <a:t>Identifikácia zdrojov, zodpovedností a časových harmonogramov.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sk-SK" sz="1000" b="1" kern="0" dirty="0">
                <a:ea typeface="Times New Roman" panose="02020603050405020304" pitchFamily="18" charset="0"/>
              </a:rPr>
              <a:t>Riadenie procesov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742950" lvl="1" indent="-285750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1000" kern="0" dirty="0">
                <a:ea typeface="Times New Roman" panose="02020603050405020304" pitchFamily="18" charset="0"/>
              </a:rPr>
              <a:t>Efektívne vykonávanie procesov vedúcich k výrobe kvalitných produktov.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742950" lvl="1" indent="-285750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1000" kern="0" dirty="0">
                <a:ea typeface="Times New Roman" panose="02020603050405020304" pitchFamily="18" charset="0"/>
              </a:rPr>
              <a:t>Monitorovanie, meranie a zlepšovanie procesov pre zabezpečenie konzistentnosti.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sk-SK" sz="1000" b="1" kern="0" dirty="0">
                <a:ea typeface="Times New Roman" panose="02020603050405020304" pitchFamily="18" charset="0"/>
              </a:rPr>
              <a:t>Monitorovanie a meranie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742950" lvl="1" indent="-285750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1000" kern="0" dirty="0">
                <a:ea typeface="Times New Roman" panose="02020603050405020304" pitchFamily="18" charset="0"/>
              </a:rPr>
              <a:t>Systematické sledovanie výkonnosti a kvality procesov a produktov.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742950" lvl="1" indent="-285750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1000" kern="0" dirty="0">
                <a:ea typeface="Times New Roman" panose="02020603050405020304" pitchFamily="18" charset="0"/>
              </a:rPr>
              <a:t>Identifikácia odchýlok a príležitostí na zlepšenie.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sk-SK" sz="1000" b="1" kern="0" dirty="0">
                <a:ea typeface="Times New Roman" panose="02020603050405020304" pitchFamily="18" charset="0"/>
              </a:rPr>
              <a:t>Neustále zlepšovanie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742950" lvl="1" indent="-285750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1000" kern="0" dirty="0">
                <a:ea typeface="Times New Roman" panose="02020603050405020304" pitchFamily="18" charset="0"/>
              </a:rPr>
              <a:t>Pravidelné hodnotenie, analýza údajov a prijímanie korekčných opatrení.</a:t>
            </a:r>
            <a:endParaRPr lang="sk-SK" sz="1000" kern="100" dirty="0">
              <a:ea typeface="Aptos" panose="020B0004020202020204" pitchFamily="34" charset="0"/>
            </a:endParaRPr>
          </a:p>
          <a:p>
            <a:pPr marL="742950" lvl="1" indent="-285750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1000" kern="0" dirty="0">
                <a:ea typeface="Times New Roman" panose="02020603050405020304" pitchFamily="18" charset="0"/>
              </a:rPr>
              <a:t>Princíp neustáleho zlepšovania na základe kontrolných zistení.</a:t>
            </a:r>
            <a:endParaRPr lang="sk-SK" sz="1000" dirty="0"/>
          </a:p>
        </p:txBody>
      </p:sp>
    </p:spTree>
    <p:extLst>
      <p:ext uri="{BB962C8B-B14F-4D97-AF65-F5344CB8AC3E}">
        <p14:creationId xmlns:p14="http://schemas.microsoft.com/office/powerpoint/2010/main" val="192939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F9A63C32-4E9E-2B0D-2E5E-7CD5A0813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2.2 Normy ISO 9001</a:t>
            </a: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962E98DD-4439-A1D8-A7A5-6708AB046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069" y="1690688"/>
            <a:ext cx="5407366" cy="3921218"/>
          </a:xfrm>
        </p:spPr>
        <p:txBody>
          <a:bodyPr>
            <a:noAutofit/>
          </a:bodyPr>
          <a:lstStyle/>
          <a:p>
            <a:r>
              <a:rPr lang="sk-SK" sz="1600" b="1" dirty="0"/>
              <a:t>Definícia:</a:t>
            </a:r>
            <a:r>
              <a:rPr lang="sk-SK" sz="1600" dirty="0"/>
              <a:t> ISO 9001 je medzinárodná norma pre systém manažérstva kvality, ktorá stanovuje požiadavky na riadenie organizácie s cieľom zabezpečiť, aby výrobky a služby spĺňali požiadavky zákazníkov a regulačných predpisov.</a:t>
            </a:r>
          </a:p>
          <a:p>
            <a:endParaRPr lang="sk-SK" sz="1600" b="1" dirty="0"/>
          </a:p>
          <a:p>
            <a:pPr marL="0" indent="0">
              <a:buNone/>
            </a:pPr>
            <a:r>
              <a:rPr lang="sk-SK" sz="1600" b="1" dirty="0"/>
              <a:t>Výhody ISO 9001 v </a:t>
            </a:r>
            <a:r>
              <a:rPr lang="sk-SK" sz="1600" b="1" dirty="0" err="1"/>
              <a:t>agrosektore</a:t>
            </a:r>
            <a:r>
              <a:rPr lang="sk-SK" sz="1600" b="1" dirty="0"/>
              <a:t>:</a:t>
            </a:r>
            <a:endParaRPr lang="sk-SK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sk-SK" sz="1600" dirty="0"/>
              <a:t>Zlepšenie kvality výrobkov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600" dirty="0"/>
              <a:t>Zvýšenie dôvery zákazníkov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600" dirty="0"/>
              <a:t>Zníženie nákladov a zvýšenie efektivity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600" dirty="0"/>
              <a:t>Príprava na splnenie požiadaviek v oblasti ESG a CSR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600" dirty="0"/>
              <a:t>Plnenie požiadaviek nefinančného </a:t>
            </a:r>
            <a:r>
              <a:rPr lang="sk-SK" sz="1600" dirty="0" err="1"/>
              <a:t>reportingu</a:t>
            </a:r>
            <a:endParaRPr lang="sk-SK" sz="1600" dirty="0"/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E792A248-7200-2154-D01C-8E430E505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5567" y="1770637"/>
            <a:ext cx="5861015" cy="345726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sk-SK" sz="1700" b="1" dirty="0"/>
              <a:t>Hlavné princípy ISO 9001: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sk-SK" sz="17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b="1" dirty="0"/>
              <a:t>Orientácia na zákazníka</a:t>
            </a:r>
            <a:endParaRPr lang="sk-SK" sz="1700" dirty="0"/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dirty="0"/>
              <a:t>Sledovanie a uspokojovanie potrieb a očakávaní zákazníkov.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b="1" dirty="0"/>
              <a:t>Vodcovstvo</a:t>
            </a:r>
            <a:endParaRPr lang="sk-SK" sz="1700" dirty="0"/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dirty="0"/>
              <a:t>Vedenie preukazujúce záväzok k zlepšovaniu kvality.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b="1" dirty="0"/>
              <a:t>Zapojenie ľudí</a:t>
            </a:r>
            <a:endParaRPr lang="sk-SK" sz="1700" dirty="0"/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dirty="0"/>
              <a:t>Zapojenie všetkých zamestnancov do zlepšovania procesov.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b="1" dirty="0"/>
              <a:t>Procesný prístup</a:t>
            </a:r>
            <a:endParaRPr lang="sk-SK" sz="1700" dirty="0"/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dirty="0"/>
              <a:t>Riadenie procesov so zameraním na vstupy, výstupy a interakcie.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b="1" dirty="0"/>
              <a:t>Neustále zlepšovanie</a:t>
            </a:r>
            <a:endParaRPr lang="sk-SK" sz="1700" dirty="0"/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dirty="0"/>
              <a:t>Neustále hľadanie spôsobov na zlepšenie procesov, produktov a služieb.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b="1" dirty="0"/>
              <a:t>Rozhodovanie na základe faktov</a:t>
            </a:r>
            <a:endParaRPr lang="sk-SK" sz="1700" dirty="0"/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dirty="0"/>
              <a:t>Manažérske rozhodnutia založené na dôkladnej analýze údajov.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b="1" dirty="0"/>
              <a:t>Riadenie vzťahov</a:t>
            </a:r>
            <a:endParaRPr lang="sk-SK" sz="1700" dirty="0"/>
          </a:p>
          <a:p>
            <a:pPr marL="742950" lvl="1" indent="-2857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700" dirty="0"/>
              <a:t>Rozvíjanie vzťahov so zainteresovanými stranami, vrátane dodávateľov a partnerov.</a:t>
            </a:r>
          </a:p>
          <a:p>
            <a:endParaRPr lang="sk-SK" sz="1000" dirty="0"/>
          </a:p>
        </p:txBody>
      </p:sp>
    </p:spTree>
    <p:extLst>
      <p:ext uri="{BB962C8B-B14F-4D97-AF65-F5344CB8AC3E}">
        <p14:creationId xmlns:p14="http://schemas.microsoft.com/office/powerpoint/2010/main" val="303960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230330-8CBB-462F-3944-D2781511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917" y="-1420323"/>
            <a:ext cx="7614707" cy="48254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2.3 </a:t>
            </a:r>
            <a:r>
              <a:rPr lang="en-US" dirty="0" err="1"/>
              <a:t>certifikáty</a:t>
            </a:r>
            <a:r>
              <a:rPr lang="en-US" dirty="0"/>
              <a:t> v </a:t>
            </a:r>
            <a:r>
              <a:rPr lang="en-US" dirty="0" err="1"/>
              <a:t>poľnohospodárstve</a:t>
            </a:r>
            <a:endParaRPr lang="en-US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57E0E4B-162F-64B3-181C-DED4EFB97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4721" y="1338003"/>
            <a:ext cx="9851429" cy="4825409"/>
          </a:xfrm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 err="1"/>
              <a:t>Certifikáty</a:t>
            </a:r>
            <a:r>
              <a:rPr lang="en-US" sz="1800" dirty="0"/>
              <a:t> v </a:t>
            </a:r>
            <a:r>
              <a:rPr lang="en-US" sz="1800" dirty="0" err="1"/>
              <a:t>poľnohospodárstve</a:t>
            </a:r>
            <a:r>
              <a:rPr lang="en-US" sz="1800" dirty="0"/>
              <a:t> </a:t>
            </a:r>
            <a:r>
              <a:rPr lang="en-US" sz="1800" dirty="0" err="1"/>
              <a:t>sú</a:t>
            </a:r>
            <a:r>
              <a:rPr lang="en-US" sz="1800" dirty="0"/>
              <a:t> </a:t>
            </a:r>
            <a:r>
              <a:rPr lang="en-US" sz="1800" dirty="0" err="1"/>
              <a:t>nevyhnutné</a:t>
            </a:r>
            <a:r>
              <a:rPr lang="en-US" sz="1800" dirty="0"/>
              <a:t> pre </a:t>
            </a:r>
            <a:r>
              <a:rPr lang="en-US" sz="1800" dirty="0" err="1"/>
              <a:t>zabezpečenie</a:t>
            </a:r>
            <a:r>
              <a:rPr lang="en-US" sz="1800" dirty="0"/>
              <a:t> </a:t>
            </a:r>
            <a:r>
              <a:rPr lang="en-US" sz="1800" dirty="0" err="1"/>
              <a:t>kvality</a:t>
            </a:r>
            <a:r>
              <a:rPr lang="en-US" sz="1800" dirty="0"/>
              <a:t>, </a:t>
            </a:r>
            <a:r>
              <a:rPr lang="en-US" sz="1800" dirty="0" err="1"/>
              <a:t>bezpečnosti</a:t>
            </a:r>
            <a:r>
              <a:rPr lang="en-US" sz="1800" dirty="0"/>
              <a:t> a </a:t>
            </a:r>
            <a:r>
              <a:rPr lang="en-US" sz="1800" dirty="0" err="1"/>
              <a:t>udržateľnosti</a:t>
            </a:r>
            <a:r>
              <a:rPr lang="en-US" sz="1800" dirty="0"/>
              <a:t> </a:t>
            </a:r>
            <a:r>
              <a:rPr lang="en-US" sz="1800" dirty="0" err="1"/>
              <a:t>produktov</a:t>
            </a:r>
            <a:r>
              <a:rPr lang="en-US" sz="1800" dirty="0"/>
              <a:t>. </a:t>
            </a:r>
            <a:r>
              <a:rPr lang="en-US" sz="1800" dirty="0" err="1"/>
              <a:t>Pomáhajú</a:t>
            </a:r>
            <a:r>
              <a:rPr lang="en-US" sz="1800" dirty="0"/>
              <a:t> </a:t>
            </a:r>
            <a:r>
              <a:rPr lang="en-US" sz="1800" dirty="0" err="1"/>
              <a:t>farmárom</a:t>
            </a:r>
            <a:r>
              <a:rPr lang="en-US" sz="1800" dirty="0"/>
              <a:t> a </a:t>
            </a:r>
            <a:r>
              <a:rPr lang="en-US" sz="1800" dirty="0" err="1"/>
              <a:t>spracovateľom</a:t>
            </a:r>
            <a:r>
              <a:rPr lang="en-US" sz="1800" dirty="0"/>
              <a:t> </a:t>
            </a:r>
            <a:r>
              <a:rPr lang="en-US" sz="1800" dirty="0" err="1"/>
              <a:t>potravín</a:t>
            </a:r>
            <a:r>
              <a:rPr lang="en-US" sz="1800" dirty="0"/>
              <a:t> </a:t>
            </a:r>
            <a:r>
              <a:rPr lang="en-US" sz="1800" dirty="0" err="1"/>
              <a:t>diferencovať</a:t>
            </a:r>
            <a:r>
              <a:rPr lang="en-US" sz="1800" dirty="0"/>
              <a:t> </a:t>
            </a:r>
            <a:r>
              <a:rPr lang="en-US" sz="1800" dirty="0" err="1"/>
              <a:t>sa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trhu</a:t>
            </a:r>
            <a:r>
              <a:rPr lang="en-US" sz="1800" dirty="0"/>
              <a:t>, </a:t>
            </a:r>
            <a:r>
              <a:rPr lang="en-US" sz="1800" dirty="0" err="1"/>
              <a:t>zvyšovať</a:t>
            </a:r>
            <a:r>
              <a:rPr lang="en-US" sz="1800" dirty="0"/>
              <a:t> </a:t>
            </a:r>
            <a:r>
              <a:rPr lang="en-US" sz="1800" dirty="0" err="1"/>
              <a:t>dôveru</a:t>
            </a:r>
            <a:r>
              <a:rPr lang="en-US" sz="1800" dirty="0"/>
              <a:t> </a:t>
            </a:r>
            <a:r>
              <a:rPr lang="en-US" sz="1800" dirty="0" err="1"/>
              <a:t>zákazníkov</a:t>
            </a:r>
            <a:r>
              <a:rPr lang="en-US" sz="1800" dirty="0"/>
              <a:t> a </a:t>
            </a:r>
            <a:r>
              <a:rPr lang="en-US" sz="1800" dirty="0" err="1"/>
              <a:t>získať</a:t>
            </a:r>
            <a:r>
              <a:rPr lang="en-US" sz="1800" dirty="0"/>
              <a:t> </a:t>
            </a:r>
            <a:r>
              <a:rPr lang="en-US" sz="1800" dirty="0" err="1"/>
              <a:t>prístup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náročnejšie</a:t>
            </a:r>
            <a:r>
              <a:rPr lang="en-US" sz="1800" dirty="0"/>
              <a:t> </a:t>
            </a:r>
            <a:r>
              <a:rPr lang="en-US" sz="1800" dirty="0" err="1"/>
              <a:t>trhy</a:t>
            </a:r>
            <a:r>
              <a:rPr lang="en-US" sz="1800" dirty="0"/>
              <a:t>.</a:t>
            </a:r>
          </a:p>
          <a:p>
            <a:pPr>
              <a:lnSpc>
                <a:spcPct val="90000"/>
              </a:lnSpc>
            </a:pPr>
            <a:endParaRPr lang="en-US" sz="1800" dirty="0"/>
          </a:p>
          <a:p>
            <a:pPr marL="0" indent="0">
              <a:lnSpc>
                <a:spcPct val="90000"/>
              </a:lnSpc>
            </a:pPr>
            <a:r>
              <a:rPr lang="en-US" sz="1800" b="1" dirty="0" err="1"/>
              <a:t>Výhody</a:t>
            </a:r>
            <a:r>
              <a:rPr lang="en-US" sz="1800" b="1" dirty="0"/>
              <a:t> </a:t>
            </a:r>
            <a:r>
              <a:rPr lang="en-US" sz="1800" b="1" dirty="0" err="1"/>
              <a:t>certifikácií</a:t>
            </a:r>
            <a:r>
              <a:rPr lang="en-US" sz="1800" b="1" dirty="0"/>
              <a:t>:</a:t>
            </a: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1800" b="1" dirty="0" err="1"/>
              <a:t>Zvyšujú</a:t>
            </a:r>
            <a:r>
              <a:rPr lang="en-US" sz="1800" b="1" dirty="0"/>
              <a:t> </a:t>
            </a:r>
            <a:r>
              <a:rPr lang="en-US" sz="1800" b="1" dirty="0" err="1"/>
              <a:t>dôveru</a:t>
            </a:r>
            <a:r>
              <a:rPr lang="en-US" sz="1800" b="1" dirty="0"/>
              <a:t> </a:t>
            </a:r>
            <a:r>
              <a:rPr lang="en-US" sz="1800" b="1" dirty="0" err="1"/>
              <a:t>zákazníkov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en-US" sz="1800" dirty="0" err="1"/>
              <a:t>Potvrdzujú</a:t>
            </a:r>
            <a:r>
              <a:rPr lang="en-US" sz="1800" dirty="0"/>
              <a:t> </a:t>
            </a:r>
            <a:r>
              <a:rPr lang="en-US" sz="1800" dirty="0" err="1"/>
              <a:t>vysoké</a:t>
            </a:r>
            <a:r>
              <a:rPr lang="en-US" sz="1800" dirty="0"/>
              <a:t> </a:t>
            </a:r>
            <a:r>
              <a:rPr lang="en-US" sz="1800" dirty="0" err="1"/>
              <a:t>štandardy</a:t>
            </a:r>
            <a:r>
              <a:rPr lang="en-US" sz="1800" dirty="0"/>
              <a:t> </a:t>
            </a:r>
            <a:r>
              <a:rPr lang="en-US" sz="1800" dirty="0" err="1"/>
              <a:t>kvality</a:t>
            </a:r>
            <a:r>
              <a:rPr lang="en-US" sz="1800" dirty="0"/>
              <a:t> a </a:t>
            </a:r>
            <a:r>
              <a:rPr lang="en-US" sz="1800" dirty="0" err="1"/>
              <a:t>bezpečnosti</a:t>
            </a:r>
            <a:r>
              <a:rPr lang="en-US" sz="1800" dirty="0"/>
              <a:t> </a:t>
            </a:r>
            <a:r>
              <a:rPr lang="en-US" sz="1800" dirty="0" err="1"/>
              <a:t>produktov</a:t>
            </a:r>
            <a:r>
              <a:rPr lang="en-US" sz="18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800" b="1" dirty="0" err="1"/>
              <a:t>Prístup</a:t>
            </a:r>
            <a:r>
              <a:rPr lang="en-US" sz="1800" b="1" dirty="0"/>
              <a:t> </a:t>
            </a:r>
            <a:r>
              <a:rPr lang="en-US" sz="1800" b="1" dirty="0" err="1"/>
              <a:t>na</a:t>
            </a:r>
            <a:r>
              <a:rPr lang="en-US" sz="1800" b="1" dirty="0"/>
              <a:t> </a:t>
            </a:r>
            <a:r>
              <a:rPr lang="en-US" sz="1800" b="1" dirty="0" err="1"/>
              <a:t>nové</a:t>
            </a:r>
            <a:r>
              <a:rPr lang="en-US" sz="1800" b="1" dirty="0"/>
              <a:t> </a:t>
            </a:r>
            <a:r>
              <a:rPr lang="en-US" sz="1800" b="1" dirty="0" err="1"/>
              <a:t>trhy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en-US" sz="1800" dirty="0" err="1"/>
              <a:t>Certifikáty</a:t>
            </a:r>
            <a:r>
              <a:rPr lang="en-US" sz="1800" dirty="0"/>
              <a:t> </a:t>
            </a:r>
            <a:r>
              <a:rPr lang="en-US" sz="1800" dirty="0" err="1"/>
              <a:t>sú</a:t>
            </a:r>
            <a:r>
              <a:rPr lang="en-US" sz="1800" dirty="0"/>
              <a:t> </a:t>
            </a:r>
            <a:r>
              <a:rPr lang="en-US" sz="1800" dirty="0" err="1"/>
              <a:t>často</a:t>
            </a:r>
            <a:r>
              <a:rPr lang="en-US" sz="1800" dirty="0"/>
              <a:t> </a:t>
            </a:r>
            <a:r>
              <a:rPr lang="en-US" sz="1800" dirty="0" err="1"/>
              <a:t>požadované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náročnejších</a:t>
            </a:r>
            <a:r>
              <a:rPr lang="en-US" sz="1800" dirty="0"/>
              <a:t> </a:t>
            </a:r>
            <a:r>
              <a:rPr lang="en-US" sz="1800" dirty="0" err="1"/>
              <a:t>trhoch</a:t>
            </a:r>
            <a:r>
              <a:rPr lang="en-US" sz="18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800" b="1" dirty="0" err="1"/>
              <a:t>Zlepšujú</a:t>
            </a:r>
            <a:r>
              <a:rPr lang="en-US" sz="1800" b="1" dirty="0"/>
              <a:t> </a:t>
            </a:r>
            <a:r>
              <a:rPr lang="en-US" sz="1800" b="1" dirty="0" err="1"/>
              <a:t>imidž</a:t>
            </a:r>
            <a:r>
              <a:rPr lang="en-US" sz="1800" b="1" dirty="0"/>
              <a:t> </a:t>
            </a:r>
            <a:r>
              <a:rPr lang="en-US" sz="1800" b="1" dirty="0" err="1"/>
              <a:t>podniku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en-US" sz="1800" dirty="0" err="1"/>
              <a:t>Zvyšujú</a:t>
            </a:r>
            <a:r>
              <a:rPr lang="en-US" sz="1800" dirty="0"/>
              <a:t> </a:t>
            </a:r>
            <a:r>
              <a:rPr lang="en-US" sz="1800" dirty="0" err="1"/>
              <a:t>prestíž</a:t>
            </a:r>
            <a:r>
              <a:rPr lang="en-US" sz="1800" dirty="0"/>
              <a:t> a </a:t>
            </a:r>
            <a:r>
              <a:rPr lang="en-US" sz="1800" dirty="0" err="1"/>
              <a:t>konkurencieschopnosť</a:t>
            </a:r>
            <a:r>
              <a:rPr lang="en-US" sz="18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800" b="1" dirty="0" err="1"/>
              <a:t>Podporujú</a:t>
            </a:r>
            <a:r>
              <a:rPr lang="en-US" sz="1800" b="1" dirty="0"/>
              <a:t> </a:t>
            </a:r>
            <a:r>
              <a:rPr lang="en-US" sz="1800" b="1" dirty="0" err="1"/>
              <a:t>udržateľnosť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en-US" sz="1800" dirty="0" err="1"/>
              <a:t>Mnohé</a:t>
            </a:r>
            <a:r>
              <a:rPr lang="en-US" sz="1800" dirty="0"/>
              <a:t> </a:t>
            </a:r>
            <a:r>
              <a:rPr lang="en-US" sz="1800" dirty="0" err="1"/>
              <a:t>certifikáty</a:t>
            </a:r>
            <a:r>
              <a:rPr lang="en-US" sz="1800" dirty="0"/>
              <a:t> </a:t>
            </a:r>
            <a:r>
              <a:rPr lang="en-US" sz="1800" dirty="0" err="1"/>
              <a:t>kladú</a:t>
            </a:r>
            <a:r>
              <a:rPr lang="en-US" sz="1800" dirty="0"/>
              <a:t> </a:t>
            </a:r>
            <a:r>
              <a:rPr lang="en-US" sz="1800" dirty="0" err="1"/>
              <a:t>dôraz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ekologické</a:t>
            </a:r>
            <a:r>
              <a:rPr lang="en-US" sz="1800" dirty="0"/>
              <a:t> a </a:t>
            </a:r>
            <a:r>
              <a:rPr lang="en-US" sz="1800" dirty="0" err="1"/>
              <a:t>etické</a:t>
            </a:r>
            <a:r>
              <a:rPr lang="en-US" sz="1800" dirty="0"/>
              <a:t> </a:t>
            </a:r>
            <a:r>
              <a:rPr lang="en-US" sz="1800" dirty="0" err="1"/>
              <a:t>praktiky</a:t>
            </a:r>
            <a:r>
              <a:rPr lang="en-US" sz="1800" dirty="0"/>
              <a:t>.</a:t>
            </a:r>
          </a:p>
          <a:p>
            <a:pPr>
              <a:lnSpc>
                <a:spcPct val="90000"/>
              </a:lnSpc>
            </a:pP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Zástupný objekt pre obsah 3">
            <a:extLst>
              <a:ext uri="{FF2B5EF4-FFF2-40B4-BE49-F238E27FC236}">
                <a16:creationId xmlns:a16="http://schemas.microsoft.com/office/drawing/2014/main" id="{C3B5DD0E-A1DB-014E-FFFA-69FFBCE148C1}"/>
              </a:ext>
            </a:extLst>
          </p:cNvPr>
          <p:cNvSpPr txBox="1">
            <a:spLocks/>
          </p:cNvSpPr>
          <p:nvPr/>
        </p:nvSpPr>
        <p:spPr>
          <a:xfrm>
            <a:off x="9116290" y="2143735"/>
            <a:ext cx="3794679" cy="3633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3233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230330-8CBB-462F-3944-D2781511F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2.3 Ďalšie relevantné normy</a:t>
            </a:r>
          </a:p>
        </p:txBody>
      </p:sp>
      <p:graphicFrame>
        <p:nvGraphicFramePr>
          <p:cNvPr id="15" name="Zástupný objekt pre obsah 6">
            <a:extLst>
              <a:ext uri="{FF2B5EF4-FFF2-40B4-BE49-F238E27FC236}">
                <a16:creationId xmlns:a16="http://schemas.microsoft.com/office/drawing/2014/main" id="{45558B74-885D-756A-CF0B-6F9899832E5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09112130"/>
              </p:ext>
            </p:extLst>
          </p:nvPr>
        </p:nvGraphicFramePr>
        <p:xfrm>
          <a:off x="636360" y="1547459"/>
          <a:ext cx="5755476" cy="4229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Zástupný objekt pre obsah 3">
            <a:extLst>
              <a:ext uri="{FF2B5EF4-FFF2-40B4-BE49-F238E27FC236}">
                <a16:creationId xmlns:a16="http://schemas.microsoft.com/office/drawing/2014/main" id="{C3B5DD0E-A1DB-014E-FFFA-69FFBCE148C1}"/>
              </a:ext>
            </a:extLst>
          </p:cNvPr>
          <p:cNvSpPr txBox="1">
            <a:spLocks/>
          </p:cNvSpPr>
          <p:nvPr/>
        </p:nvSpPr>
        <p:spPr>
          <a:xfrm>
            <a:off x="9116290" y="2143735"/>
            <a:ext cx="3794679" cy="3633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dirty="0"/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DDE1B6E1-F934-C3B2-C453-D4873CE429FB}"/>
              </a:ext>
            </a:extLst>
          </p:cNvPr>
          <p:cNvSpPr txBox="1"/>
          <p:nvPr/>
        </p:nvSpPr>
        <p:spPr>
          <a:xfrm>
            <a:off x="7162270" y="2037007"/>
            <a:ext cx="4518876" cy="2893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sk-SK" sz="1400" b="1" dirty="0">
                <a:latin typeface="Arial" panose="020B0604020202020204" pitchFamily="34" charset="0"/>
                <a:cs typeface="Arial" panose="020B0604020202020204" pitchFamily="34" charset="0"/>
              </a:rPr>
              <a:t>Certifikáty zamerané na udržateľnosť a kvalitu:</a:t>
            </a:r>
            <a:endParaRPr lang="sk-S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k-SK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sk-SK" sz="1400" b="1" dirty="0">
                <a:latin typeface="Arial" panose="020B0604020202020204" pitchFamily="34" charset="0"/>
                <a:cs typeface="Arial" panose="020B0604020202020204" pitchFamily="34" charset="0"/>
              </a:rPr>
              <a:t> G.A.P.:</a:t>
            </a:r>
            <a:r>
              <a:rPr lang="sk-SK" sz="1400" dirty="0">
                <a:latin typeface="Arial" panose="020B0604020202020204" pitchFamily="34" charset="0"/>
                <a:cs typeface="Arial" panose="020B0604020202020204" pitchFamily="34" charset="0"/>
              </a:rPr>
              <a:t> Komplexný systém pre bezpečnosť potravín, ochranu životného prostredia a sociálnu zodpovednosť.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400" b="1" dirty="0">
                <a:latin typeface="Arial" panose="020B0604020202020204" pitchFamily="34" charset="0"/>
                <a:cs typeface="Arial" panose="020B0604020202020204" pitchFamily="34" charset="0"/>
              </a:rPr>
              <a:t>EKO-produkt:</a:t>
            </a:r>
            <a:r>
              <a:rPr lang="sk-SK" sz="1400" dirty="0">
                <a:latin typeface="Arial" panose="020B0604020202020204" pitchFamily="34" charset="0"/>
                <a:cs typeface="Arial" panose="020B0604020202020204" pitchFamily="34" charset="0"/>
              </a:rPr>
              <a:t> Slovenská certifikácia pre ekologické poľnohospodárske produkty, zaručujúca absenciu syntetických hnojív a pesticídov.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Biosuisse</a:t>
            </a:r>
            <a:r>
              <a:rPr lang="sk-SK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sk-SK" sz="1400" dirty="0">
                <a:latin typeface="Arial" panose="020B0604020202020204" pitchFamily="34" charset="0"/>
                <a:cs typeface="Arial" panose="020B0604020202020204" pitchFamily="34" charset="0"/>
              </a:rPr>
              <a:t> Švajčiarsky štandard pre ekologické poľnohospodárstvo, zameraný na vysokú kvalitu a udržateľnosť.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400" b="1" dirty="0">
                <a:latin typeface="Arial" panose="020B0604020202020204" pitchFamily="34" charset="0"/>
                <a:cs typeface="Arial" panose="020B0604020202020204" pitchFamily="34" charset="0"/>
              </a:rPr>
              <a:t>Demeter:</a:t>
            </a:r>
            <a:r>
              <a:rPr lang="sk-SK" sz="1400" dirty="0">
                <a:latin typeface="Arial" panose="020B0604020202020204" pitchFamily="34" charset="0"/>
                <a:cs typeface="Arial" panose="020B0604020202020204" pitchFamily="34" charset="0"/>
              </a:rPr>
              <a:t> Medzinárodný štandard pre </a:t>
            </a:r>
            <a:r>
              <a:rPr lang="sk-SK" sz="1400" dirty="0" err="1">
                <a:latin typeface="Arial" panose="020B0604020202020204" pitchFamily="34" charset="0"/>
                <a:cs typeface="Arial" panose="020B0604020202020204" pitchFamily="34" charset="0"/>
              </a:rPr>
              <a:t>biodynamické</a:t>
            </a:r>
            <a:r>
              <a:rPr lang="sk-SK" sz="1400" dirty="0">
                <a:latin typeface="Arial" panose="020B0604020202020204" pitchFamily="34" charset="0"/>
                <a:cs typeface="Arial" panose="020B0604020202020204" pitchFamily="34" charset="0"/>
              </a:rPr>
              <a:t> poľnohospodárstvo, využívajúci prírodné cykly a holistický prístup.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85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Obrázok 1">
            <a:extLst>
              <a:ext uri="{FF2B5EF4-FFF2-40B4-BE49-F238E27FC236}">
                <a16:creationId xmlns:a16="http://schemas.microsoft.com/office/drawing/2014/main" id="{3DD99C4F-8507-9D87-E123-7CAE34419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686" y="5674329"/>
            <a:ext cx="818389" cy="71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uľka 10">
            <a:extLst>
              <a:ext uri="{FF2B5EF4-FFF2-40B4-BE49-F238E27FC236}">
                <a16:creationId xmlns:a16="http://schemas.microsoft.com/office/drawing/2014/main" id="{E0D7BB9D-8369-E110-EE61-1D6CACCA1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973533"/>
              </p:ext>
            </p:extLst>
          </p:nvPr>
        </p:nvGraphicFramePr>
        <p:xfrm>
          <a:off x="143435" y="1150726"/>
          <a:ext cx="9894027" cy="50399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4626">
                  <a:extLst>
                    <a:ext uri="{9D8B030D-6E8A-4147-A177-3AD203B41FA5}">
                      <a16:colId xmlns:a16="http://schemas.microsoft.com/office/drawing/2014/main" val="3805236068"/>
                    </a:ext>
                  </a:extLst>
                </a:gridCol>
                <a:gridCol w="2100372">
                  <a:extLst>
                    <a:ext uri="{9D8B030D-6E8A-4147-A177-3AD203B41FA5}">
                      <a16:colId xmlns:a16="http://schemas.microsoft.com/office/drawing/2014/main" val="2736826676"/>
                    </a:ext>
                  </a:extLst>
                </a:gridCol>
                <a:gridCol w="2161351">
                  <a:extLst>
                    <a:ext uri="{9D8B030D-6E8A-4147-A177-3AD203B41FA5}">
                      <a16:colId xmlns:a16="http://schemas.microsoft.com/office/drawing/2014/main" val="1273149296"/>
                    </a:ext>
                  </a:extLst>
                </a:gridCol>
                <a:gridCol w="1985189">
                  <a:extLst>
                    <a:ext uri="{9D8B030D-6E8A-4147-A177-3AD203B41FA5}">
                      <a16:colId xmlns:a16="http://schemas.microsoft.com/office/drawing/2014/main" val="934094611"/>
                    </a:ext>
                  </a:extLst>
                </a:gridCol>
                <a:gridCol w="96809">
                  <a:extLst>
                    <a:ext uri="{9D8B030D-6E8A-4147-A177-3AD203B41FA5}">
                      <a16:colId xmlns:a16="http://schemas.microsoft.com/office/drawing/2014/main" val="3268271084"/>
                    </a:ext>
                  </a:extLst>
                </a:gridCol>
                <a:gridCol w="2015680">
                  <a:extLst>
                    <a:ext uri="{9D8B030D-6E8A-4147-A177-3AD203B41FA5}">
                      <a16:colId xmlns:a16="http://schemas.microsoft.com/office/drawing/2014/main" val="3109693570"/>
                    </a:ext>
                  </a:extLst>
                </a:gridCol>
              </a:tblGrid>
              <a:tr h="5606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Názov normy (angl.)</a:t>
                      </a:r>
                      <a:endParaRPr lang="sk-SK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Názov normy (slovensky)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Popis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Certifikačná organizácia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Špecifické požiadavky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extLst>
                  <a:ext uri="{0D108BD9-81ED-4DB2-BD59-A6C34878D82A}">
                    <a16:rowId xmlns:a16="http://schemas.microsoft.com/office/drawing/2014/main" val="2326010594"/>
                  </a:ext>
                </a:extLst>
              </a:tr>
              <a:tr h="6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 22000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Systém manažérstva bezpečnosti potravín</a:t>
                      </a:r>
                      <a:endParaRPr lang="sk-SK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Zameriava sa na prevenciu kontaminácie potravín pozdĺž celého potravinového reťazca.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Mnohé národné a medzinárodné certifikačné organizácie (napr. TÜV SÜD, SGS)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Analýza rizík, HACCP, sledovateľnosť, validačné štúdie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167954"/>
                  </a:ext>
                </a:extLst>
              </a:tr>
              <a:tr h="6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IFS Food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Medzinárodný štandard bezpečnosti potravín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Zameraný na bezpečnosť potravín a kvalitu výrobkov pre maloobchod.</a:t>
                      </a:r>
                      <a:endParaRPr lang="sk-SK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IFS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Spĺnenie všetkých modulov IFS, audit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104041"/>
                  </a:ext>
                </a:extLst>
              </a:tr>
              <a:tr h="6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GlobalG.A.P. Integrated Farm Assurance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Integrovaná záruka farmy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Komplexný systém, ktorý pokrýva všetky aspekty poľnohospodárskej výroby.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GLOBALG.A.P.</a:t>
                      </a:r>
                      <a:endParaRPr lang="sk-SK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Moduly podľa typu farmy (ovocie, zelenina, obilniny, atď.), audit farmy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335348"/>
                  </a:ext>
                </a:extLst>
              </a:tr>
              <a:tr h="6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BRCGS Food Safety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Štandard bezpečnosti potravín BRC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Zameraný na bezpečnosť potravín a kvalitu výrobkov pre maloobchod.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BRCGS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Splenie</a:t>
                      </a: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všetkých modulov BRCGS </a:t>
                      </a:r>
                      <a:r>
                        <a:rPr lang="sk-SK" sz="120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</a:t>
                      </a: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20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</a:t>
                      </a: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audit</a:t>
                      </a:r>
                      <a:endParaRPr lang="sk-SK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743822"/>
                  </a:ext>
                </a:extLst>
              </a:tr>
              <a:tr h="66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EKO-produkt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Národný značka ekologického poľnohospodárstva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Označuje produkty pochádzajúce z ekologického poľnohospodárstva.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Certifikačné orgány schválené Ministerstvom pôdohospodárstva SR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Splnenie legislatívy EÚ pre ekologické poľnohospodárstvo, audit</a:t>
                      </a:r>
                      <a:endParaRPr lang="sk-SK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596286"/>
                  </a:ext>
                </a:extLst>
              </a:tr>
              <a:tr h="5077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Biosuisse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Švajčiarsky štandard pre ekologické poľnohospodárstvo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Známy a uznávaný štandard pre ekologické produkty.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Biosuisse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Splnenie štandardov </a:t>
                      </a:r>
                      <a:r>
                        <a:rPr lang="sk-SK" sz="120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Biosuisse</a:t>
                      </a: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audit</a:t>
                      </a:r>
                      <a:endParaRPr lang="sk-SK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61700"/>
                  </a:ext>
                </a:extLst>
              </a:tr>
              <a:tr h="5077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Demeter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Štandard pre biodynamické poľnohospodárstvo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Zameriava sa na holistický prístup k poľnohospodárstvu.</a:t>
                      </a:r>
                      <a:endParaRPr lang="sk-SK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Demeter International</a:t>
                      </a:r>
                      <a:endParaRPr lang="sk-SK" sz="14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2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Splnenie štandardov Demeter, audit</a:t>
                      </a:r>
                      <a:endParaRPr lang="sk-SK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909" marR="20909" marT="13939" marB="13939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920465"/>
                  </a:ext>
                </a:extLst>
              </a:tr>
            </a:tbl>
          </a:graphicData>
        </a:graphic>
      </p:graphicFrame>
      <p:pic>
        <p:nvPicPr>
          <p:cNvPr id="6159" name="Picture 15">
            <a:extLst>
              <a:ext uri="{FF2B5EF4-FFF2-40B4-BE49-F238E27FC236}">
                <a16:creationId xmlns:a16="http://schemas.microsoft.com/office/drawing/2014/main" id="{9B4A1C53-7E8A-E012-F980-1CBBC061A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152" y="1692558"/>
            <a:ext cx="886208" cy="84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>
            <a:extLst>
              <a:ext uri="{FF2B5EF4-FFF2-40B4-BE49-F238E27FC236}">
                <a16:creationId xmlns:a16="http://schemas.microsoft.com/office/drawing/2014/main" id="{0ADBCC92-8C97-A79F-ED1B-F50DF39AE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907" y="2540477"/>
            <a:ext cx="960438" cy="58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>
            <a:extLst>
              <a:ext uri="{FF2B5EF4-FFF2-40B4-BE49-F238E27FC236}">
                <a16:creationId xmlns:a16="http://schemas.microsoft.com/office/drawing/2014/main" id="{CDB95B4A-1501-C942-0EFF-B1F1FCBBE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533" y="3170253"/>
            <a:ext cx="745333" cy="69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>
            <a:extLst>
              <a:ext uri="{FF2B5EF4-FFF2-40B4-BE49-F238E27FC236}">
                <a16:creationId xmlns:a16="http://schemas.microsoft.com/office/drawing/2014/main" id="{259D4E90-ED91-DAB0-E122-C0D7237DE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753" y="3975771"/>
            <a:ext cx="1299801" cy="42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Obrázok 2">
            <a:extLst>
              <a:ext uri="{FF2B5EF4-FFF2-40B4-BE49-F238E27FC236}">
                <a16:creationId xmlns:a16="http://schemas.microsoft.com/office/drawing/2014/main" id="{059038AD-4410-8047-8D91-ADD97CAD6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137" y="4517891"/>
            <a:ext cx="703263" cy="59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2BDC69B0-79F5-9277-3575-81CCB3EF3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687" y="5127583"/>
            <a:ext cx="770714" cy="63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6">
            <a:extLst>
              <a:ext uri="{FF2B5EF4-FFF2-40B4-BE49-F238E27FC236}">
                <a16:creationId xmlns:a16="http://schemas.microsoft.com/office/drawing/2014/main" id="{638819AE-8F4F-80FB-B91E-D7EB21D04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73" y="630099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Zdroj: vlastné spracovanie </a:t>
            </a: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933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EFCC69-B9AD-9E14-09F5-F4183D53C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75" y="255709"/>
            <a:ext cx="6953250" cy="1325563"/>
          </a:xfrm>
        </p:spPr>
        <p:txBody>
          <a:bodyPr>
            <a:normAutofit/>
          </a:bodyPr>
          <a:lstStyle/>
          <a:p>
            <a:r>
              <a:rPr lang="sk-SK" sz="2400" dirty="0"/>
              <a:t>2.4 Princípy manažérstva kvality: </a:t>
            </a:r>
            <a:br>
              <a:rPr lang="sk-SK" sz="2400" dirty="0"/>
            </a:br>
            <a:r>
              <a:rPr lang="sk-SK" sz="2400" dirty="0" err="1"/>
              <a:t>Demingove</a:t>
            </a:r>
            <a:r>
              <a:rPr lang="sk-SK" sz="2400" dirty="0"/>
              <a:t> princípy, filozofia TQM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30AC727-5930-CF0D-6AE3-9F58EFA75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491" y="1581272"/>
            <a:ext cx="4875705" cy="3516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000" b="1" dirty="0" err="1"/>
              <a:t>Demingove</a:t>
            </a:r>
            <a:r>
              <a:rPr lang="sk-SK" sz="2000" b="1" dirty="0"/>
              <a:t> princípy</a:t>
            </a:r>
          </a:p>
          <a:p>
            <a:r>
              <a:rPr lang="sk-SK" sz="2000" dirty="0"/>
              <a:t>Stálosť účelu- Neustále zlepšovanie kvality produktov a služieb pre dlhodobý úspech.</a:t>
            </a:r>
          </a:p>
          <a:p>
            <a:r>
              <a:rPr lang="sk-SK" sz="2000" dirty="0"/>
              <a:t>Nová filozofia - Prístup zameraný na prevenciu problémov a neustále zlepšovanie.</a:t>
            </a:r>
          </a:p>
          <a:p>
            <a:r>
              <a:rPr lang="sk-SK" sz="2000" dirty="0"/>
              <a:t>Odstránenie bariér- Odstrániť prekážky v komunikácii a spolupráci.</a:t>
            </a:r>
          </a:p>
          <a:p>
            <a:r>
              <a:rPr lang="sk-SK" sz="2000" dirty="0"/>
              <a:t>Vzdelávanie a školenie - Neustále vzdelávanie zamestnancov na zlepšenie kvality.</a:t>
            </a:r>
          </a:p>
        </p:txBody>
      </p:sp>
      <p:sp>
        <p:nvSpPr>
          <p:cNvPr id="6" name="Zástupný objekt pre obsah 3">
            <a:extLst>
              <a:ext uri="{FF2B5EF4-FFF2-40B4-BE49-F238E27FC236}">
                <a16:creationId xmlns:a16="http://schemas.microsoft.com/office/drawing/2014/main" id="{BDAF4D69-243E-0403-14FC-D6CDA7AC5B9C}"/>
              </a:ext>
            </a:extLst>
          </p:cNvPr>
          <p:cNvSpPr txBox="1">
            <a:spLocks/>
          </p:cNvSpPr>
          <p:nvPr/>
        </p:nvSpPr>
        <p:spPr>
          <a:xfrm>
            <a:off x="7865913" y="2228001"/>
            <a:ext cx="3162468" cy="3633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endParaRPr lang="sk-SK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B456C593-9A66-6D73-E96B-8DAE860BDC36}"/>
              </a:ext>
            </a:extLst>
          </p:cNvPr>
          <p:cNvSpPr txBox="1"/>
          <p:nvPr/>
        </p:nvSpPr>
        <p:spPr>
          <a:xfrm>
            <a:off x="6096000" y="1671765"/>
            <a:ext cx="5520466" cy="181588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Aplikácia v </a:t>
            </a:r>
            <a:r>
              <a:rPr lang="sk-SK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agrosektore</a:t>
            </a:r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Zlepšenie kvality: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Vedenie podľa princípov vedie k vyššej kvalite produktov.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Udržateľnosť a zodpovednosť: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Prispieva k environmentálnej a sociálnej zodpovednosti.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Implementácia ESG: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Princípy pripravujú podniky na nefinančný </a:t>
            </a:r>
            <a:r>
              <a:rPr lang="sk-SK" sz="1600" dirty="0" err="1"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a udržateľnosť.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B4920083-C967-C981-D3DC-36D025E45DBB}"/>
              </a:ext>
            </a:extLst>
          </p:cNvPr>
          <p:cNvSpPr txBox="1"/>
          <p:nvPr/>
        </p:nvSpPr>
        <p:spPr>
          <a:xfrm>
            <a:off x="6096000" y="3766406"/>
            <a:ext cx="5486670" cy="1815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Výhody:</a:t>
            </a:r>
            <a:endParaRPr lang="sk-S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Vyššia konkurencieschopnosť: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Zlepšenie kvality zvyšuje konkurencieschopnosť.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Efektívnosť: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Zlepšovanie procesov prispieva k vyššej efektivite.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600" b="1" dirty="0">
                <a:latin typeface="Arial" panose="020B0604020202020204" pitchFamily="34" charset="0"/>
                <a:cs typeface="Arial" panose="020B0604020202020204" pitchFamily="34" charset="0"/>
              </a:rPr>
              <a:t>Udržateľnosť:</a:t>
            </a:r>
            <a:r>
              <a:rPr 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Zlepšuje environmentálnu a spoločenskú zodpovednosť.</a:t>
            </a:r>
          </a:p>
        </p:txBody>
      </p:sp>
    </p:spTree>
    <p:extLst>
      <p:ext uri="{BB962C8B-B14F-4D97-AF65-F5344CB8AC3E}">
        <p14:creationId xmlns:p14="http://schemas.microsoft.com/office/powerpoint/2010/main" val="75800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4DCADF62-A2BD-9175-BBE0-178F6B83D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Demingov</a:t>
            </a:r>
            <a:r>
              <a:rPr lang="sk-SK" dirty="0"/>
              <a:t> kruh kvality – PDCA Cyklus</a:t>
            </a:r>
          </a:p>
        </p:txBody>
      </p:sp>
      <p:graphicFrame>
        <p:nvGraphicFramePr>
          <p:cNvPr id="7" name="Zástupný objekt pre obsah 6">
            <a:extLst>
              <a:ext uri="{FF2B5EF4-FFF2-40B4-BE49-F238E27FC236}">
                <a16:creationId xmlns:a16="http://schemas.microsoft.com/office/drawing/2014/main" id="{1D61B661-0EDE-7275-6137-687B155F8F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913617"/>
              </p:ext>
            </p:extLst>
          </p:nvPr>
        </p:nvGraphicFramePr>
        <p:xfrm>
          <a:off x="536202" y="1690688"/>
          <a:ext cx="5314166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ástupný objekt pre obsah 4">
            <a:extLst>
              <a:ext uri="{FF2B5EF4-FFF2-40B4-BE49-F238E27FC236}">
                <a16:creationId xmlns:a16="http://schemas.microsoft.com/office/drawing/2014/main" id="{11F7794D-E75F-836D-539B-806A96962088}"/>
              </a:ext>
            </a:extLst>
          </p:cNvPr>
          <p:cNvSpPr txBox="1">
            <a:spLocks/>
          </p:cNvSpPr>
          <p:nvPr/>
        </p:nvSpPr>
        <p:spPr>
          <a:xfrm>
            <a:off x="7436583" y="1690688"/>
            <a:ext cx="3385889" cy="363304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Filozofia </a:t>
            </a:r>
            <a:r>
              <a:rPr lang="sk-SK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lang="sk-SK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sk-SK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Management (TQM):</a:t>
            </a:r>
            <a:endParaRPr lang="sk-SK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Prístup zameraný na neustále zlepšovanie a vysokú spokojnosť zákazníkov.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Princípy:</a:t>
            </a:r>
            <a:endParaRPr lang="sk-SK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Zapojenie zamestnancov:</a:t>
            </a:r>
            <a:r>
              <a:rPr lang="sk-SK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Všetci zamestnanci sa podieľajú na zlepšovaní kvality.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Integrácia kvality:</a:t>
            </a:r>
            <a:r>
              <a:rPr lang="sk-SK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Kvalita je integrovaná do všetkých firemných procesov.</a:t>
            </a:r>
          </a:p>
          <a:p>
            <a:endParaRPr lang="sk-SK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02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393A8C-2340-6869-21D2-CB6429CB9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249" y="504536"/>
            <a:ext cx="6737433" cy="1449346"/>
          </a:xfrm>
        </p:spPr>
        <p:txBody>
          <a:bodyPr anchor="t">
            <a:normAutofit/>
          </a:bodyPr>
          <a:lstStyle/>
          <a:p>
            <a:r>
              <a:rPr lang="sk-SK" dirty="0"/>
              <a:t>3. Inovácie a ich vplyv na systém manažérstva kvality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7E15A46-B360-B32C-9D1C-407CFC010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391" y="1556817"/>
            <a:ext cx="10619401" cy="3173444"/>
          </a:xfrm>
        </p:spPr>
        <p:txBody>
          <a:bodyPr anchor="ctr">
            <a:normAutofit/>
          </a:bodyPr>
          <a:lstStyle/>
          <a:p>
            <a:r>
              <a:rPr lang="sk-SK" sz="2000" b="1" dirty="0"/>
              <a:t>3.1 Inovácie ako hnací motor zmien</a:t>
            </a:r>
          </a:p>
          <a:p>
            <a:r>
              <a:rPr lang="sk-SK" sz="2000" b="1" kern="100" dirty="0">
                <a:effectLst/>
                <a:ea typeface="Times New Roman" panose="02020603050405020304" pitchFamily="18" charset="0"/>
              </a:rPr>
              <a:t>3.2 Integrovanie inovácií do systému kvality</a:t>
            </a:r>
          </a:p>
          <a:p>
            <a:r>
              <a:rPr lang="sk-SK" sz="2000" b="1" kern="100" dirty="0">
                <a:effectLst/>
                <a:ea typeface="Times New Roman" panose="02020603050405020304" pitchFamily="18" charset="0"/>
              </a:rPr>
              <a:t>3.3 Riziká spojené s inováciami a spôsoby ich minimalizácie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03216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A098E3-1B9E-C5BE-7640-8AB2485D7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-1519618"/>
            <a:ext cx="7924800" cy="4624327"/>
          </a:xfrm>
        </p:spPr>
        <p:txBody>
          <a:bodyPr anchor="ctr">
            <a:normAutofit/>
          </a:bodyPr>
          <a:lstStyle/>
          <a:p>
            <a:r>
              <a:rPr lang="sk-SK" dirty="0"/>
              <a:t>3.1 Inovácie ako hnací motor zmien</a:t>
            </a:r>
          </a:p>
        </p:txBody>
      </p:sp>
      <p:graphicFrame>
        <p:nvGraphicFramePr>
          <p:cNvPr id="12" name="Zástupný objekt pre obsah 2">
            <a:extLst>
              <a:ext uri="{FF2B5EF4-FFF2-40B4-BE49-F238E27FC236}">
                <a16:creationId xmlns:a16="http://schemas.microsoft.com/office/drawing/2014/main" id="{D8B70C3C-7726-A8E4-A3B6-6DF673B83B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229958"/>
              </p:ext>
            </p:extLst>
          </p:nvPr>
        </p:nvGraphicFramePr>
        <p:xfrm>
          <a:off x="2725269" y="1443321"/>
          <a:ext cx="6364941" cy="4303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715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8C4745-8909-52E1-22BB-7348B7640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3.2 Integrovanie inovácií do systému kvality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1C7723D0-4A0C-C112-9685-AF4C7D31B4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8829056"/>
              </p:ext>
            </p:extLst>
          </p:nvPr>
        </p:nvGraphicFramePr>
        <p:xfrm>
          <a:off x="838200" y="1523999"/>
          <a:ext cx="10134600" cy="4007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992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3700975-243B-9CBC-EBE6-A89A0063D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967" y="254481"/>
            <a:ext cx="1102961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Six sigma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D076DCF5-40C1-508D-CAEE-2F5608D068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68739" y="1642870"/>
            <a:ext cx="5275001" cy="4045683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1500" dirty="0" err="1"/>
              <a:t>Systém</a:t>
            </a:r>
            <a:r>
              <a:rPr lang="en-US" sz="1500" dirty="0"/>
              <a:t> </a:t>
            </a:r>
            <a:r>
              <a:rPr lang="en-US" sz="1500" dirty="0" err="1"/>
              <a:t>zlepšovania</a:t>
            </a:r>
            <a:r>
              <a:rPr lang="en-US" sz="1500" dirty="0"/>
              <a:t> </a:t>
            </a:r>
            <a:r>
              <a:rPr lang="en-US" sz="1500" dirty="0" err="1"/>
              <a:t>kvality</a:t>
            </a:r>
            <a:r>
              <a:rPr lang="en-US" sz="1500" dirty="0"/>
              <a:t> je </a:t>
            </a:r>
            <a:r>
              <a:rPr lang="en-US" sz="1500" dirty="0" err="1"/>
              <a:t>zameraný</a:t>
            </a:r>
            <a:r>
              <a:rPr lang="en-US" sz="1500" dirty="0"/>
              <a:t>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zníženie</a:t>
            </a:r>
            <a:r>
              <a:rPr lang="en-US" sz="1500" dirty="0"/>
              <a:t> </a:t>
            </a:r>
            <a:r>
              <a:rPr lang="en-US" sz="1500" dirty="0" err="1"/>
              <a:t>počtu</a:t>
            </a:r>
            <a:r>
              <a:rPr lang="en-US" sz="1500" dirty="0"/>
              <a:t> </a:t>
            </a:r>
            <a:r>
              <a:rPr lang="en-US" sz="1500" dirty="0" err="1"/>
              <a:t>chýb</a:t>
            </a:r>
            <a:r>
              <a:rPr lang="en-US" sz="1500" dirty="0"/>
              <a:t> a ich </a:t>
            </a:r>
            <a:r>
              <a:rPr lang="en-US" sz="1500" dirty="0" err="1"/>
              <a:t>udržanie</a:t>
            </a:r>
            <a:r>
              <a:rPr lang="en-US" sz="1500" dirty="0"/>
              <a:t>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nízkej</a:t>
            </a:r>
            <a:r>
              <a:rPr lang="en-US" sz="1500" dirty="0"/>
              <a:t> </a:t>
            </a:r>
            <a:r>
              <a:rPr lang="en-US" sz="1500" dirty="0" err="1"/>
              <a:t>hodnote</a:t>
            </a:r>
            <a:r>
              <a:rPr lang="en-US" sz="1500" dirty="0"/>
              <a:t> (</a:t>
            </a:r>
            <a:r>
              <a:rPr lang="en-US" sz="1500" dirty="0" err="1"/>
              <a:t>tzn</a:t>
            </a:r>
            <a:r>
              <a:rPr lang="en-US" sz="1500" dirty="0"/>
              <a:t>. DPMO - Defects per </a:t>
            </a:r>
            <a:r>
              <a:rPr lang="en-US" sz="1500" dirty="0" err="1"/>
              <a:t>Milion</a:t>
            </a:r>
            <a:r>
              <a:rPr lang="en-US" sz="1500" dirty="0"/>
              <a:t> Opportunities = 3,4 ), </a:t>
            </a:r>
            <a:r>
              <a:rPr lang="en-US" sz="1500" dirty="0" err="1"/>
              <a:t>kde</a:t>
            </a:r>
            <a:r>
              <a:rPr lang="en-US" sz="1500" dirty="0"/>
              <a:t> </a:t>
            </a:r>
            <a:endParaRPr lang="sk-SK" sz="1500" dirty="0"/>
          </a:p>
          <a:p>
            <a:pPr>
              <a:lnSpc>
                <a:spcPct val="90000"/>
              </a:lnSpc>
            </a:pPr>
            <a:r>
              <a:rPr lang="en-US" sz="1500" dirty="0"/>
              <a:t>“sigma” </a:t>
            </a:r>
            <a:r>
              <a:rPr lang="en-US" sz="1500" dirty="0" err="1"/>
              <a:t>označuje</a:t>
            </a:r>
            <a:r>
              <a:rPr lang="en-US" sz="1500" dirty="0"/>
              <a:t> </a:t>
            </a:r>
            <a:r>
              <a:rPr lang="en-US" sz="1500" dirty="0" err="1"/>
              <a:t>písmeno</a:t>
            </a:r>
            <a:r>
              <a:rPr lang="en-US" sz="1500" dirty="0"/>
              <a:t> </a:t>
            </a:r>
            <a:r>
              <a:rPr lang="en-US" sz="1500" dirty="0" err="1"/>
              <a:t>gréckej</a:t>
            </a:r>
            <a:r>
              <a:rPr lang="en-US" sz="1500" dirty="0"/>
              <a:t> </a:t>
            </a:r>
            <a:r>
              <a:rPr lang="en-US" sz="1500" dirty="0" err="1"/>
              <a:t>abecedy</a:t>
            </a:r>
            <a:r>
              <a:rPr lang="en-US" sz="1500" dirty="0"/>
              <a:t> σ, </a:t>
            </a:r>
            <a:r>
              <a:rPr lang="en-US" sz="1500" dirty="0" err="1"/>
              <a:t>ktoré</a:t>
            </a:r>
            <a:r>
              <a:rPr lang="en-US" sz="1500" dirty="0"/>
              <a:t> </a:t>
            </a:r>
            <a:r>
              <a:rPr lang="en-US" sz="1500" dirty="0" err="1"/>
              <a:t>sa</a:t>
            </a:r>
            <a:r>
              <a:rPr lang="en-US" sz="1500" dirty="0"/>
              <a:t> </a:t>
            </a:r>
            <a:r>
              <a:rPr lang="en-US" sz="1500" dirty="0" err="1"/>
              <a:t>používa</a:t>
            </a:r>
            <a:r>
              <a:rPr lang="en-US" sz="1500" dirty="0"/>
              <a:t>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vyjadrenie</a:t>
            </a:r>
            <a:r>
              <a:rPr lang="en-US" sz="1500" dirty="0"/>
              <a:t> </a:t>
            </a:r>
            <a:r>
              <a:rPr lang="en-US" sz="1500" dirty="0" err="1"/>
              <a:t>miery</a:t>
            </a:r>
            <a:r>
              <a:rPr lang="en-US" sz="1500" dirty="0"/>
              <a:t> </a:t>
            </a:r>
            <a:r>
              <a:rPr lang="en-US" sz="1500" dirty="0" err="1"/>
              <a:t>premenlivosti</a:t>
            </a:r>
            <a:r>
              <a:rPr lang="en-US" sz="1500" dirty="0"/>
              <a:t> </a:t>
            </a:r>
            <a:r>
              <a:rPr lang="en-US" sz="1500" dirty="0" err="1"/>
              <a:t>veličiny</a:t>
            </a:r>
            <a:r>
              <a:rPr lang="en-US" sz="15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 </a:t>
            </a:r>
            <a:r>
              <a:rPr lang="en-US" sz="1500" dirty="0" err="1"/>
              <a:t>Úrovne</a:t>
            </a:r>
            <a:r>
              <a:rPr lang="en-US" sz="1500" dirty="0"/>
              <a:t> Sigma </a:t>
            </a:r>
            <a:r>
              <a:rPr lang="en-US" sz="1500" dirty="0" err="1"/>
              <a:t>ukazujú</a:t>
            </a:r>
            <a:r>
              <a:rPr lang="en-US" sz="1500" dirty="0"/>
              <a:t>, s </a:t>
            </a:r>
            <a:r>
              <a:rPr lang="en-US" sz="1500" dirty="0" err="1"/>
              <a:t>akou</a:t>
            </a:r>
            <a:r>
              <a:rPr lang="en-US" sz="1500" dirty="0"/>
              <a:t> </a:t>
            </a:r>
            <a:r>
              <a:rPr lang="en-US" sz="1500" dirty="0" err="1"/>
              <a:t>pravdepodobnosťou</a:t>
            </a:r>
            <a:r>
              <a:rPr lang="en-US" sz="1500" dirty="0"/>
              <a:t> </a:t>
            </a:r>
            <a:r>
              <a:rPr lang="en-US" sz="1500" dirty="0" err="1"/>
              <a:t>sa</a:t>
            </a:r>
            <a:r>
              <a:rPr lang="en-US" sz="1500" dirty="0"/>
              <a:t> v </a:t>
            </a:r>
            <a:r>
              <a:rPr lang="en-US" sz="1500" dirty="0" err="1"/>
              <a:t>procese</a:t>
            </a:r>
            <a:r>
              <a:rPr lang="en-US" sz="1500" dirty="0"/>
              <a:t> </a:t>
            </a:r>
            <a:r>
              <a:rPr lang="en-US" sz="1500" dirty="0" err="1"/>
              <a:t>vyskytne</a:t>
            </a:r>
            <a:r>
              <a:rPr lang="en-US" sz="1500" dirty="0"/>
              <a:t> </a:t>
            </a:r>
            <a:r>
              <a:rPr lang="en-US" sz="1500" dirty="0" err="1"/>
              <a:t>chyba</a:t>
            </a:r>
            <a:r>
              <a:rPr lang="en-US" sz="1500" dirty="0"/>
              <a:t>, </a:t>
            </a:r>
            <a:endParaRPr lang="sk-SK" sz="1500" dirty="0"/>
          </a:p>
          <a:p>
            <a:pPr>
              <a:lnSpc>
                <a:spcPct val="90000"/>
              </a:lnSpc>
            </a:pPr>
            <a:r>
              <a:rPr lang="en-US" sz="1500" dirty="0" err="1"/>
              <a:t>pričom</a:t>
            </a:r>
            <a:r>
              <a:rPr lang="en-US" sz="1500" dirty="0"/>
              <a:t> </a:t>
            </a:r>
            <a:r>
              <a:rPr lang="en-US" sz="1500" dirty="0" err="1"/>
              <a:t>vyššie</a:t>
            </a:r>
            <a:r>
              <a:rPr lang="en-US" sz="1500" dirty="0"/>
              <a:t> </a:t>
            </a:r>
            <a:r>
              <a:rPr lang="en-US" sz="1500" dirty="0" err="1"/>
              <a:t>úrovne</a:t>
            </a:r>
            <a:r>
              <a:rPr lang="en-US" sz="1500" dirty="0"/>
              <a:t> </a:t>
            </a:r>
            <a:r>
              <a:rPr lang="en-US" sz="1500" dirty="0" err="1"/>
              <a:t>kvality</a:t>
            </a:r>
            <a:r>
              <a:rPr lang="en-US" sz="1500" dirty="0"/>
              <a:t> Sigma </a:t>
            </a:r>
            <a:r>
              <a:rPr lang="en-US" sz="1500" dirty="0" err="1"/>
              <a:t>predstavujú</a:t>
            </a:r>
            <a:r>
              <a:rPr lang="en-US" sz="1500" dirty="0"/>
              <a:t> </a:t>
            </a:r>
            <a:r>
              <a:rPr lang="en-US" sz="1500" dirty="0" err="1"/>
              <a:t>procesy</a:t>
            </a:r>
            <a:r>
              <a:rPr lang="en-US" sz="1500" dirty="0"/>
              <a:t>, </a:t>
            </a:r>
            <a:r>
              <a:rPr lang="en-US" sz="1500" dirty="0" err="1"/>
              <a:t>pri</a:t>
            </a:r>
            <a:r>
              <a:rPr lang="en-US" sz="1500" dirty="0"/>
              <a:t> </a:t>
            </a:r>
            <a:r>
              <a:rPr lang="en-US" sz="1500" dirty="0" err="1"/>
              <a:t>ktorých</a:t>
            </a:r>
            <a:r>
              <a:rPr lang="en-US" sz="1500" dirty="0"/>
              <a:t> </a:t>
            </a:r>
            <a:r>
              <a:rPr lang="en-US" sz="1500" dirty="0" err="1"/>
              <a:t>dôjde</a:t>
            </a:r>
            <a:r>
              <a:rPr lang="en-US" sz="1500" dirty="0"/>
              <a:t> s </a:t>
            </a:r>
            <a:r>
              <a:rPr lang="en-US" sz="1500" dirty="0" err="1"/>
              <a:t>menšou</a:t>
            </a:r>
            <a:r>
              <a:rPr lang="en-US" sz="1500" dirty="0"/>
              <a:t> </a:t>
            </a:r>
            <a:r>
              <a:rPr lang="en-US" sz="1500" dirty="0" err="1"/>
              <a:t>pravdepodobnosťou</a:t>
            </a:r>
            <a:r>
              <a:rPr lang="en-US" sz="1500" dirty="0"/>
              <a:t> k </a:t>
            </a:r>
            <a:r>
              <a:rPr lang="en-US" sz="1500" dirty="0" err="1"/>
              <a:t>chybe</a:t>
            </a:r>
            <a:r>
              <a:rPr lang="en-US" sz="1500" dirty="0"/>
              <a:t>, </a:t>
            </a:r>
            <a:r>
              <a:rPr lang="en-US" sz="1500" dirty="0" err="1"/>
              <a:t>spôsobujúcej</a:t>
            </a:r>
            <a:r>
              <a:rPr lang="en-US" sz="1500" dirty="0"/>
              <a:t> </a:t>
            </a:r>
            <a:r>
              <a:rPr lang="en-US" sz="1500" dirty="0" err="1"/>
              <a:t>nenaplnenie</a:t>
            </a:r>
            <a:r>
              <a:rPr lang="en-US" sz="1500" dirty="0"/>
              <a:t> </a:t>
            </a:r>
            <a:r>
              <a:rPr lang="en-US" sz="1500" dirty="0" err="1"/>
              <a:t>požiadavky</a:t>
            </a:r>
            <a:r>
              <a:rPr lang="en-US" sz="1500" dirty="0"/>
              <a:t> </a:t>
            </a:r>
            <a:r>
              <a:rPr lang="en-US" sz="1500" dirty="0" err="1"/>
              <a:t>zákazníka</a:t>
            </a:r>
            <a:r>
              <a:rPr lang="en-US" sz="1500" dirty="0"/>
              <a:t> </a:t>
            </a:r>
            <a:endParaRPr lang="sk-SK" sz="1500" dirty="0"/>
          </a:p>
          <a:p>
            <a:pPr>
              <a:lnSpc>
                <a:spcPct val="90000"/>
              </a:lnSpc>
            </a:pPr>
            <a:r>
              <a:rPr lang="en-US" sz="1500" dirty="0"/>
              <a:t>(</a:t>
            </a:r>
            <a:r>
              <a:rPr lang="en-US" sz="1500" dirty="0" err="1"/>
              <a:t>napríklad</a:t>
            </a:r>
            <a:r>
              <a:rPr lang="en-US" sz="1500" dirty="0"/>
              <a:t> </a:t>
            </a:r>
            <a:r>
              <a:rPr lang="en-US" sz="1500" dirty="0" err="1"/>
              <a:t>úroveň</a:t>
            </a:r>
            <a:r>
              <a:rPr lang="en-US" sz="1500" dirty="0"/>
              <a:t> </a:t>
            </a:r>
            <a:r>
              <a:rPr lang="en-US" sz="1500" dirty="0" err="1"/>
              <a:t>kvality</a:t>
            </a:r>
            <a:r>
              <a:rPr lang="en-US" sz="1500" dirty="0"/>
              <a:t> Sigma 3 je </a:t>
            </a:r>
            <a:r>
              <a:rPr lang="en-US" sz="1500" dirty="0" err="1"/>
              <a:t>približne</a:t>
            </a:r>
            <a:r>
              <a:rPr lang="en-US" sz="1500" dirty="0"/>
              <a:t> 66 800 </a:t>
            </a:r>
            <a:r>
              <a:rPr lang="en-US" sz="1500" dirty="0" err="1"/>
              <a:t>závad</a:t>
            </a:r>
            <a:r>
              <a:rPr lang="en-US" sz="1500" dirty="0"/>
              <a:t>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jeden</a:t>
            </a:r>
            <a:r>
              <a:rPr lang="en-US" sz="1500" dirty="0"/>
              <a:t> </a:t>
            </a:r>
            <a:r>
              <a:rPr lang="en-US" sz="1500" dirty="0" err="1"/>
              <a:t>milión</a:t>
            </a:r>
            <a:r>
              <a:rPr lang="en-US" sz="1500" dirty="0"/>
              <a:t> </a:t>
            </a:r>
            <a:r>
              <a:rPr lang="en-US" sz="1500" dirty="0" err="1"/>
              <a:t>možných</a:t>
            </a:r>
            <a:r>
              <a:rPr lang="en-US" sz="1500" dirty="0"/>
              <a:t>, </a:t>
            </a:r>
            <a:r>
              <a:rPr lang="en-US" sz="1500" dirty="0" err="1"/>
              <a:t>potom</a:t>
            </a:r>
            <a:r>
              <a:rPr lang="en-US" sz="1500" dirty="0"/>
              <a:t> </a:t>
            </a:r>
            <a:r>
              <a:rPr lang="en-US" sz="1500" dirty="0" err="1"/>
              <a:t>úroveň</a:t>
            </a:r>
            <a:r>
              <a:rPr lang="en-US" sz="1500" dirty="0"/>
              <a:t> </a:t>
            </a:r>
            <a:r>
              <a:rPr lang="en-US" sz="1500" dirty="0" err="1"/>
              <a:t>kvality</a:t>
            </a:r>
            <a:r>
              <a:rPr lang="en-US" sz="1500" dirty="0"/>
              <a:t> 6 Sigma </a:t>
            </a:r>
            <a:r>
              <a:rPr lang="en-US" sz="1500" dirty="0" err="1"/>
              <a:t>znamená</a:t>
            </a:r>
            <a:r>
              <a:rPr lang="en-US" sz="1500" dirty="0"/>
              <a:t> </a:t>
            </a:r>
            <a:r>
              <a:rPr lang="en-US" sz="1500" dirty="0" err="1"/>
              <a:t>menej</a:t>
            </a:r>
            <a:r>
              <a:rPr lang="en-US" sz="1500" dirty="0"/>
              <a:t> </a:t>
            </a:r>
            <a:r>
              <a:rPr lang="en-US" sz="1500" dirty="0" err="1"/>
              <a:t>ako</a:t>
            </a:r>
            <a:r>
              <a:rPr lang="en-US" sz="1500" dirty="0"/>
              <a:t> 3,4 </a:t>
            </a:r>
            <a:r>
              <a:rPr lang="en-US" sz="1500" dirty="0" err="1"/>
              <a:t>závady</a:t>
            </a:r>
            <a:r>
              <a:rPr lang="en-US" sz="1500" dirty="0"/>
              <a:t> </a:t>
            </a:r>
            <a:r>
              <a:rPr lang="en-US" sz="1500" dirty="0" err="1"/>
              <a:t>na</a:t>
            </a:r>
            <a:r>
              <a:rPr lang="en-US" sz="1500" dirty="0"/>
              <a:t> </a:t>
            </a:r>
            <a:r>
              <a:rPr lang="en-US" sz="1500" dirty="0" err="1"/>
              <a:t>jeden</a:t>
            </a:r>
            <a:r>
              <a:rPr lang="en-US" sz="1500" dirty="0"/>
              <a:t> </a:t>
            </a:r>
            <a:r>
              <a:rPr lang="en-US" sz="1500" dirty="0" err="1"/>
              <a:t>milión</a:t>
            </a:r>
            <a:r>
              <a:rPr lang="en-US" sz="1500" dirty="0"/>
              <a:t> </a:t>
            </a:r>
            <a:r>
              <a:rPr lang="en-US" sz="1500" dirty="0" err="1"/>
              <a:t>príležitostí</a:t>
            </a:r>
            <a:r>
              <a:rPr lang="en-US" sz="1500" dirty="0"/>
              <a:t> </a:t>
            </a:r>
            <a:r>
              <a:rPr lang="en-US" sz="1500" dirty="0" err="1"/>
              <a:t>urobiť</a:t>
            </a:r>
            <a:r>
              <a:rPr lang="en-US" sz="1500" dirty="0"/>
              <a:t> </a:t>
            </a:r>
            <a:r>
              <a:rPr lang="en-US" sz="1500" dirty="0" err="1"/>
              <a:t>chybu</a:t>
            </a:r>
            <a:r>
              <a:rPr lang="sk-SK" sz="1500" dirty="0"/>
              <a:t>).</a:t>
            </a:r>
            <a:endParaRPr lang="en-US" sz="1500" dirty="0"/>
          </a:p>
        </p:txBody>
      </p:sp>
      <p:pic>
        <p:nvPicPr>
          <p:cNvPr id="7" name="Zástupný objekt pre obsah 6" descr="Obrázok, na ktorom je text, rad, diagram, vývoj&#10;&#10;Automaticky generovaný popis">
            <a:extLst>
              <a:ext uri="{FF2B5EF4-FFF2-40B4-BE49-F238E27FC236}">
                <a16:creationId xmlns:a16="http://schemas.microsoft.com/office/drawing/2014/main" id="{82A1A4F2-05CD-708D-F4AA-B36E053A51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8260" y="2003267"/>
            <a:ext cx="4962525" cy="332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1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81353D3B-5545-3650-FF7E-763FF1BA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317" y="-839884"/>
            <a:ext cx="6178321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500" dirty="0" err="1"/>
              <a:t>Proces</a:t>
            </a:r>
            <a:r>
              <a:rPr lang="en-US" sz="2500" dirty="0"/>
              <a:t> </a:t>
            </a:r>
            <a:r>
              <a:rPr lang="en-US" sz="2500" dirty="0" err="1"/>
              <a:t>benchmarkingu</a:t>
            </a:r>
            <a:endParaRPr lang="en-US" sz="2500" dirty="0"/>
          </a:p>
        </p:txBody>
      </p:sp>
      <p:pic>
        <p:nvPicPr>
          <p:cNvPr id="7" name="Zástupný objekt pre obsah 6" descr="Obrázok, na ktorom je text, snímka obrazovky, písmo, rad&#10;&#10;Automaticky generovaný popis">
            <a:extLst>
              <a:ext uri="{FF2B5EF4-FFF2-40B4-BE49-F238E27FC236}">
                <a16:creationId xmlns:a16="http://schemas.microsoft.com/office/drawing/2014/main" id="{A0E45BD1-161C-420B-9ED7-D344174AD5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633"/>
          <a:stretch/>
        </p:blipFill>
        <p:spPr bwMode="auto">
          <a:xfrm>
            <a:off x="2814957" y="1536411"/>
            <a:ext cx="6293185" cy="393822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064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FC72DB-DD0B-FDAF-FC57-39529698A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155" y="-1538361"/>
            <a:ext cx="6824132" cy="482540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l-PL" dirty="0"/>
              <a:t>3.3 Riziká spojené s inováciami                      a spôsoby ich minimalizácie</a:t>
            </a:r>
            <a:endParaRPr lang="sk-SK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DD0EA63-B755-0F6B-B1C5-9404BDF6EF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40794" y="1309615"/>
            <a:ext cx="9560556" cy="4825409"/>
          </a:xfrm>
          <a:prstGeom prst="rect">
            <a:avLst/>
          </a:prstGeom>
          <a:ln w="571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Odpor voči zmenám: 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Zamestnanci môžu byť odolní voči novým postupom a technológiám.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Riešenie: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Efektívna komunikácia, školenia a zapojenie zamestnancov do procesu zmien.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Finančné náklady: 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Inovácie často vyžadujú vysoké investície.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Riešenie: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Dôkladná analýza nákladov a prínosov, využitie externých zdrojov financovania (dotácie, granty).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Riziko zlyhania: 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Nie všetky inovácie prinášajú očakávané výsledky.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Riešenie: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Testovanie inovácií na menšej škále pred ich plným zavedením.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Char char="•"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Komplexnosť riadenia: 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Inovácie môžu zvýšiť komplexnosť riadenia SMK.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Riešenie:</a:t>
            </a: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Využitie projektového riadenia a jasné rozdelenie zodpovedností.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sk-SK" altLang="sk-SK" sz="1400" b="0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15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80DB44-B304-C574-9DAB-253A7430E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091" y="495011"/>
            <a:ext cx="6471750" cy="1449346"/>
          </a:xfrm>
        </p:spPr>
        <p:txBody>
          <a:bodyPr anchor="t">
            <a:normAutofit/>
          </a:bodyPr>
          <a:lstStyle/>
          <a:p>
            <a:r>
              <a:rPr lang="sk-SK" dirty="0"/>
              <a:t>4. Cesta k certifikácii systému manažérstva kvality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4F0B09D-AF11-B2A1-C540-92D863BD7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2141" y="1556327"/>
            <a:ext cx="10619401" cy="3173444"/>
          </a:xfrm>
        </p:spPr>
        <p:txBody>
          <a:bodyPr anchor="ctr">
            <a:normAutofit/>
          </a:bodyPr>
          <a:lstStyle/>
          <a:p>
            <a:r>
              <a:rPr lang="sk-SK" sz="2000" b="1" dirty="0"/>
              <a:t>4.1 Príprava na certifikáciu</a:t>
            </a:r>
          </a:p>
          <a:p>
            <a:r>
              <a:rPr lang="sk-SK" sz="20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4.2 Proces certifikácie</a:t>
            </a:r>
          </a:p>
          <a:p>
            <a:r>
              <a:rPr lang="sk-SK" sz="20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4.3 Úloha certifikačnej autority</a:t>
            </a:r>
          </a:p>
          <a:p>
            <a:r>
              <a:rPr lang="sk-SK" sz="20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4.4 Údržba certifikátu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01185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D42455-07DD-54C5-6D10-4B09E1CE9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528" y="-1213409"/>
            <a:ext cx="5936943" cy="4624327"/>
          </a:xfrm>
        </p:spPr>
        <p:txBody>
          <a:bodyPr anchor="ctr">
            <a:normAutofit/>
          </a:bodyPr>
          <a:lstStyle/>
          <a:p>
            <a:r>
              <a:rPr lang="sk-SK" dirty="0"/>
              <a:t>4.1 Príprava na certifikáciu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0CDC7E0-4567-30FD-EF57-45BBECDA6C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5830" y="1325554"/>
            <a:ext cx="10522245" cy="46243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Analýza súčasného stavu:</a:t>
            </a:r>
            <a:endParaRPr kumimoji="0" lang="sk-SK" altLang="sk-SK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Zhodnotenie existujúcich systémov, procesov, a dokumentácie.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Identifikácia silných stránok a oblastí na zlepšenie pre splnenie požiadaviek normy (napr. ISO 9001).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Stanovenie cieľov pre certifikáciu:</a:t>
            </a:r>
            <a:endParaRPr kumimoji="0" lang="sk-SK" altLang="sk-SK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Ciele by mali byť SMART (Špecifické, Merateľné, Dosiahnuteľné, Relevantné, Časovo ohraničené).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Ciele musia byť v súlade so strategickými cieľmi organizácie a podporovať integráciu ESG princípov.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Školenie a vzdelávanie:</a:t>
            </a:r>
            <a:endParaRPr kumimoji="0" lang="sk-SK" altLang="sk-SK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Zabezpečiť, aby zamestnanci rozumeli požiadavkám normy a krokom na dosiahnutie certifikácie.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Vytvorenie tímu pre riadenie kvality:</a:t>
            </a:r>
            <a:endParaRPr kumimoji="0" lang="sk-SK" altLang="sk-SK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sk-SK" altLang="sk-SK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Tím zodpovedný za implementáciu zmien a koordináciu príprav na certifikáciu.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sk-SK" altLang="sk-SK" sz="1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27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88A206-B0BE-063F-079D-E235AEB4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650"/>
            <a:ext cx="10515600" cy="1325563"/>
          </a:xfrm>
        </p:spPr>
        <p:txBody>
          <a:bodyPr/>
          <a:lstStyle/>
          <a:p>
            <a:r>
              <a:rPr lang="sk-SK" dirty="0"/>
              <a:t>4.2 Proces certifikácie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C66F8A4F-D2A8-3160-6CC9-0A0679016B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356269"/>
              </p:ext>
            </p:extLst>
          </p:nvPr>
        </p:nvGraphicFramePr>
        <p:xfrm>
          <a:off x="581192" y="1622514"/>
          <a:ext cx="11029616" cy="3921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861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7BAF7F-8D87-4FCE-199E-8F97C3561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4.3 Úloha certifikačnej autority</a:t>
            </a:r>
          </a:p>
        </p:txBody>
      </p:sp>
      <p:graphicFrame>
        <p:nvGraphicFramePr>
          <p:cNvPr id="8" name="Rectangle 1">
            <a:extLst>
              <a:ext uri="{FF2B5EF4-FFF2-40B4-BE49-F238E27FC236}">
                <a16:creationId xmlns:a16="http://schemas.microsoft.com/office/drawing/2014/main" id="{BDDE6302-3C00-D890-2A44-F71C436EA5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7227270"/>
              </p:ext>
            </p:extLst>
          </p:nvPr>
        </p:nvGraphicFramePr>
        <p:xfrm>
          <a:off x="891987" y="1556684"/>
          <a:ext cx="10062882" cy="4028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639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0769F5-9C6D-8B28-463C-534D26763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42" y="644862"/>
            <a:ext cx="11029616" cy="718870"/>
          </a:xfrm>
        </p:spPr>
        <p:txBody>
          <a:bodyPr>
            <a:normAutofit/>
          </a:bodyPr>
          <a:lstStyle/>
          <a:p>
            <a:r>
              <a:rPr lang="sk-SK" dirty="0"/>
              <a:t>4.4 Údržba certifikátu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64CA4701-9411-4415-639A-D8F7ADADBD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7104327"/>
              </p:ext>
            </p:extLst>
          </p:nvPr>
        </p:nvGraphicFramePr>
        <p:xfrm>
          <a:off x="642937" y="1610920"/>
          <a:ext cx="10906125" cy="396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736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7F921F-8764-FC1A-26D8-DBEF50C57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892" y="437861"/>
            <a:ext cx="8099508" cy="1449346"/>
          </a:xfrm>
        </p:spPr>
        <p:txBody>
          <a:bodyPr anchor="t">
            <a:normAutofit/>
          </a:bodyPr>
          <a:lstStyle/>
          <a:p>
            <a:r>
              <a:rPr lang="sk-SK" dirty="0"/>
              <a:t>5. Manažérske poradenstvo pri zavádzaní inovácií a certifikácii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3AAF78A-C0AB-0704-DA74-6BB19A9A4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016" y="1489652"/>
            <a:ext cx="10619401" cy="3173444"/>
          </a:xfrm>
        </p:spPr>
        <p:txBody>
          <a:bodyPr anchor="ctr">
            <a:normAutofit/>
          </a:bodyPr>
          <a:lstStyle/>
          <a:p>
            <a:r>
              <a:rPr lang="sk-SK" sz="2000" b="1" dirty="0"/>
              <a:t>5.1 Úloha manažérskeho poradcu</a:t>
            </a:r>
          </a:p>
          <a:p>
            <a:r>
              <a:rPr lang="sk-SK" sz="2000" b="1" dirty="0">
                <a:effectLst/>
                <a:ea typeface="Times New Roman" panose="02020603050405020304" pitchFamily="18" charset="0"/>
              </a:rPr>
              <a:t>5.2 Fázy poradenského procesu</a:t>
            </a:r>
          </a:p>
          <a:p>
            <a:r>
              <a:rPr lang="sk-SK" sz="2000" b="1" kern="100" dirty="0">
                <a:effectLst/>
                <a:ea typeface="Times New Roman" panose="02020603050405020304" pitchFamily="18" charset="0"/>
              </a:rPr>
              <a:t>5.3 Kľúčové kompetencie poradcu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78538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5A62DD-DC7F-B7C5-D801-ABB1C453D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5.1 Úloha manažérskeho poradcu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B0DD093B-BC22-2278-D3E9-3994FD6D41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4575301"/>
              </p:ext>
            </p:extLst>
          </p:nvPr>
        </p:nvGraphicFramePr>
        <p:xfrm>
          <a:off x="1971842" y="2151794"/>
          <a:ext cx="8103180" cy="2954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336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967E27-BA88-9F34-7D4F-719410DC0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032" y="-1232459"/>
            <a:ext cx="6365568" cy="4624327"/>
          </a:xfrm>
        </p:spPr>
        <p:txBody>
          <a:bodyPr anchor="ctr">
            <a:normAutofit/>
          </a:bodyPr>
          <a:lstStyle/>
          <a:p>
            <a:r>
              <a:rPr lang="sk-SK" dirty="0"/>
              <a:t>5.2 Fázy poradenského procesu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E177939-673D-F224-4839-1C2C8CCAAF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58653" y="1590015"/>
            <a:ext cx="10754806" cy="40039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 typeface="+mj-lt"/>
              <a:buAutoNum type="arabicPeriod"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Analýza:</a:t>
            </a:r>
            <a:endParaRPr kumimoji="0" lang="sk-SK" altLang="sk-SK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lvl="1"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Účel: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Dôkladné hodnotenie súčasného stavu organizácie.</a:t>
            </a:r>
          </a:p>
          <a:p>
            <a:pPr lvl="1"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Činnosti: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Identifikácia silných a slabých stránok, príležitostí na zlepšenie a rizík. Zohľadnenie technických, procesných, kultúrnych a organizačných faktorov.</a:t>
            </a:r>
          </a:p>
          <a:p>
            <a:pPr marL="342900" marR="0" lvl="0" indent="-34290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 typeface="+mj-lt"/>
              <a:buAutoNum type="arabicPeriod"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Návrh riešení:</a:t>
            </a:r>
            <a:endParaRPr kumimoji="0" lang="sk-SK" altLang="sk-SK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lvl="1"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Účel: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Vypracovanie konkrétnych opatrení na dosiahnutie cieľov.</a:t>
            </a:r>
          </a:p>
          <a:p>
            <a:pPr lvl="1"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Činnosti: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Navrhnutie nových technológií, zlepšenie procesov, školenia zamestnancov a zmena organizačnej štruktúry. Stanovenie metrík a KPI na meranie úspešnosti.</a:t>
            </a:r>
          </a:p>
          <a:p>
            <a:pPr marL="342900" marR="0" lvl="0" indent="-34290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 typeface="+mj-lt"/>
              <a:buAutoNum type="arabicPeriod"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Implementácia:</a:t>
            </a:r>
            <a:endParaRPr kumimoji="0" lang="sk-SK" altLang="sk-SK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lvl="1"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Účel: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Uvedenie navrhnutých riešení do praxe.</a:t>
            </a:r>
          </a:p>
          <a:p>
            <a:pPr lvl="1"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Činnosti: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Úzka spolupráca s manažmentom a zamestnancami, monitorovanie priebehu zmien, poskytovanie podpory a riešenie problémov.</a:t>
            </a:r>
          </a:p>
          <a:p>
            <a:pPr marL="342900" marR="0" lvl="0" indent="-34290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 typeface="+mj-lt"/>
              <a:buAutoNum type="arabicPeriod"/>
              <a:tabLst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Hodnotenie:</a:t>
            </a:r>
            <a:endParaRPr kumimoji="0" lang="sk-SK" altLang="sk-SK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lvl="1"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Účel: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Posúdenie efektívnosti a vplyvu zmien.</a:t>
            </a:r>
          </a:p>
          <a:p>
            <a:pPr lvl="1" defTabSz="914400"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</a:pPr>
            <a:r>
              <a:rPr kumimoji="0" lang="sk-SK" altLang="sk-SK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Činnosti:</a:t>
            </a:r>
            <a:r>
              <a:rPr kumimoji="0" lang="sk-SK" altLang="sk-SK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Porovnanie dosiahnutých výsledkov s cieľmi, identifikácia úspechov a oblastí na zlepšenie. Návrh ďalších krokov na optimalizáciu.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sk-SK" altLang="sk-SK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86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C48180-D567-1907-E798-D6E8A8ABC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9350" y="-1316599"/>
            <a:ext cx="7762875" cy="4709131"/>
          </a:xfrm>
        </p:spPr>
        <p:txBody>
          <a:bodyPr anchor="ctr">
            <a:normAutofit/>
          </a:bodyPr>
          <a:lstStyle/>
          <a:p>
            <a:r>
              <a:rPr lang="sk-SK" dirty="0"/>
              <a:t>5.3 Kľúčové kompetencie poradcu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3A2E9342-C2E3-6AF1-1391-575813E17A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3496779"/>
              </p:ext>
            </p:extLst>
          </p:nvPr>
        </p:nvGraphicFramePr>
        <p:xfrm>
          <a:off x="2702434" y="1479177"/>
          <a:ext cx="6787132" cy="4215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431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458AC5-569B-A117-9C57-A87C8D1A8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171" y="180686"/>
            <a:ext cx="7478754" cy="1449346"/>
          </a:xfrm>
        </p:spPr>
        <p:txBody>
          <a:bodyPr anchor="t">
            <a:normAutofit/>
          </a:bodyPr>
          <a:lstStyle/>
          <a:p>
            <a:r>
              <a:rPr lang="sk-SK" dirty="0"/>
              <a:t>6. Spoločenská zodpovednosť v podnikaní a ESG ako nástroje zvyšovania kvality v </a:t>
            </a:r>
            <a:r>
              <a:rPr lang="sk-SK" dirty="0" err="1"/>
              <a:t>agrosektore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C1E32CB-0C87-DF65-977F-D05AAE36F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416" y="1442027"/>
            <a:ext cx="10619401" cy="3173444"/>
          </a:xfrm>
        </p:spPr>
        <p:txBody>
          <a:bodyPr anchor="ctr">
            <a:normAutofit/>
          </a:bodyPr>
          <a:lstStyle/>
          <a:p>
            <a:r>
              <a:rPr lang="sk-SK" sz="2000" b="1" dirty="0"/>
              <a:t>6.1 Spoločenská zodpovednosť v podnikaní (CSR)</a:t>
            </a:r>
          </a:p>
          <a:p>
            <a:r>
              <a:rPr lang="sk-SK" sz="2000" b="1" kern="100" dirty="0">
                <a:effectLst/>
                <a:ea typeface="Times New Roman" panose="02020603050405020304" pitchFamily="18" charset="0"/>
              </a:rPr>
              <a:t>6.2 Etika v podnikaní a etické kódexy</a:t>
            </a:r>
          </a:p>
          <a:p>
            <a:r>
              <a:rPr lang="sk-SK" sz="2000" b="1" kern="100" dirty="0">
                <a:effectLst/>
                <a:ea typeface="Times New Roman" panose="02020603050405020304" pitchFamily="18" charset="0"/>
              </a:rPr>
              <a:t>6.3 ESG (</a:t>
            </a:r>
            <a:r>
              <a:rPr lang="sk-SK" sz="2000" b="1" kern="100" dirty="0" err="1">
                <a:effectLst/>
                <a:ea typeface="Times New Roman" panose="02020603050405020304" pitchFamily="18" charset="0"/>
              </a:rPr>
              <a:t>Environmental</a:t>
            </a:r>
            <a:r>
              <a:rPr lang="sk-SK" sz="2000" b="1" kern="100" dirty="0">
                <a:effectLst/>
                <a:ea typeface="Times New Roman" panose="02020603050405020304" pitchFamily="18" charset="0"/>
              </a:rPr>
              <a:t>, </a:t>
            </a:r>
            <a:r>
              <a:rPr lang="sk-SK" sz="2000" b="1" kern="100" dirty="0" err="1">
                <a:effectLst/>
                <a:ea typeface="Times New Roman" panose="02020603050405020304" pitchFamily="18" charset="0"/>
              </a:rPr>
              <a:t>Social</a:t>
            </a:r>
            <a:r>
              <a:rPr lang="sk-SK" sz="2000" b="1" kern="100" dirty="0">
                <a:effectLst/>
                <a:ea typeface="Times New Roman" panose="02020603050405020304" pitchFamily="18" charset="0"/>
              </a:rPr>
              <a:t>, </a:t>
            </a:r>
            <a:r>
              <a:rPr lang="sk-SK" sz="2000" b="1" kern="100" dirty="0" err="1">
                <a:effectLst/>
                <a:ea typeface="Times New Roman" panose="02020603050405020304" pitchFamily="18" charset="0"/>
              </a:rPr>
              <a:t>Governance</a:t>
            </a:r>
            <a:r>
              <a:rPr lang="sk-SK" sz="2000" b="1" kern="100" dirty="0">
                <a:effectLst/>
                <a:ea typeface="Times New Roman" panose="02020603050405020304" pitchFamily="18" charset="0"/>
              </a:rPr>
              <a:t>)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5925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1C7421-4839-7418-9848-EB26B2BF7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5" y="165100"/>
            <a:ext cx="5810250" cy="1325563"/>
          </a:xfrm>
        </p:spPr>
        <p:txBody>
          <a:bodyPr>
            <a:normAutofit/>
          </a:bodyPr>
          <a:lstStyle/>
          <a:p>
            <a:r>
              <a:rPr lang="sk-SK" dirty="0"/>
              <a:t>6.1 Spoločenská zodpovednosť v podnikaní (CSR)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DD2B55FE-7E34-2B72-D652-272ED2E595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908631"/>
              </p:ext>
            </p:extLst>
          </p:nvPr>
        </p:nvGraphicFramePr>
        <p:xfrm>
          <a:off x="838200" y="1490663"/>
          <a:ext cx="105156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172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3BFBF2-DBCA-3247-DE5A-E3BB19F9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6.2 Etika v podnikaní a etické kódexy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69CC1C5C-3985-0F7D-E7CF-3F12875CB6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020889"/>
              </p:ext>
            </p:extLst>
          </p:nvPr>
        </p:nvGraphicFramePr>
        <p:xfrm>
          <a:off x="573741" y="1421252"/>
          <a:ext cx="11139583" cy="4280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70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94373C-068A-26DF-3894-CC437A47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6.3 ESG (</a:t>
            </a:r>
            <a:r>
              <a:rPr lang="sk-SK" dirty="0" err="1"/>
              <a:t>Environmental</a:t>
            </a:r>
            <a:r>
              <a:rPr lang="sk-SK" dirty="0"/>
              <a:t>, </a:t>
            </a:r>
            <a:r>
              <a:rPr lang="sk-SK" dirty="0" err="1"/>
              <a:t>Social</a:t>
            </a:r>
            <a:r>
              <a:rPr lang="sk-SK" dirty="0"/>
              <a:t>, </a:t>
            </a:r>
            <a:r>
              <a:rPr lang="sk-SK" dirty="0" err="1"/>
              <a:t>Governance</a:t>
            </a:r>
            <a:r>
              <a:rPr lang="sk-SK" dirty="0"/>
              <a:t>)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CD550B0E-17E1-301F-D139-6A725AD1AE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1648583"/>
              </p:ext>
            </p:extLst>
          </p:nvPr>
        </p:nvGraphicFramePr>
        <p:xfrm>
          <a:off x="766482" y="139531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063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94373C-068A-26DF-3894-CC437A47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6.3 ESG (</a:t>
            </a:r>
            <a:r>
              <a:rPr lang="sk-SK" dirty="0" err="1"/>
              <a:t>Environmental</a:t>
            </a:r>
            <a:r>
              <a:rPr lang="sk-SK" dirty="0"/>
              <a:t>, </a:t>
            </a:r>
            <a:r>
              <a:rPr lang="sk-SK" dirty="0" err="1"/>
              <a:t>Social</a:t>
            </a:r>
            <a:r>
              <a:rPr lang="sk-SK" dirty="0"/>
              <a:t>, </a:t>
            </a:r>
            <a:r>
              <a:rPr lang="sk-SK" dirty="0" err="1"/>
              <a:t>Governance</a:t>
            </a:r>
            <a:r>
              <a:rPr lang="sk-SK" dirty="0"/>
              <a:t>)</a:t>
            </a:r>
          </a:p>
        </p:txBody>
      </p:sp>
      <p:graphicFrame>
        <p:nvGraphicFramePr>
          <p:cNvPr id="7" name="Rectangle 1">
            <a:extLst>
              <a:ext uri="{FF2B5EF4-FFF2-40B4-BE49-F238E27FC236}">
                <a16:creationId xmlns:a16="http://schemas.microsoft.com/office/drawing/2014/main" id="{A4D70253-5FC8-A22E-B9D3-C3745399D2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201763"/>
              </p:ext>
            </p:extLst>
          </p:nvPr>
        </p:nvGraphicFramePr>
        <p:xfrm>
          <a:off x="626015" y="1951672"/>
          <a:ext cx="10807244" cy="2954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301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27348F-7620-A4FA-ACA3-94A8913E0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/>
              <a:t>Záver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D605B570-BCCF-AC67-EF92-426CBEA57D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5095812"/>
              </p:ext>
            </p:extLst>
          </p:nvPr>
        </p:nvGraphicFramePr>
        <p:xfrm>
          <a:off x="730623" y="135946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600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2D7CB3-E405-9FDC-4460-F8EEDC40B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74650"/>
            <a:ext cx="10515600" cy="1325563"/>
          </a:xfrm>
        </p:spPr>
        <p:txBody>
          <a:bodyPr>
            <a:normAutofit/>
          </a:bodyPr>
          <a:lstStyle/>
          <a:p>
            <a:r>
              <a:rPr lang="sk-SK" dirty="0"/>
              <a:t>Odporúčania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890EBF26-EA85-D245-1225-2946A04618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286989"/>
              </p:ext>
            </p:extLst>
          </p:nvPr>
        </p:nvGraphicFramePr>
        <p:xfrm>
          <a:off x="959223" y="1484966"/>
          <a:ext cx="10188388" cy="4126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294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68FDA7-5BD9-B269-7470-98DA7B39B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Otázky na diskusiu 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8262EB7-3AA9-EA46-2550-373E86ECC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92" y="1761396"/>
            <a:ext cx="11029615" cy="4456972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k-SK" sz="2000" dirty="0"/>
              <a:t>Ako môžu nové technologické inovácie, ako sú IT a umelá inteligencia, konkrétne prispieť k zlepšeniu efektivity v </a:t>
            </a:r>
            <a:r>
              <a:rPr lang="sk-SK" sz="2000" dirty="0" err="1"/>
              <a:t>agrosektore</a:t>
            </a:r>
            <a:r>
              <a:rPr lang="sk-SK" sz="2000" dirty="0"/>
              <a:t> na Slovensku?</a:t>
            </a:r>
          </a:p>
          <a:p>
            <a:pPr marL="342900" indent="-342900">
              <a:buFont typeface="+mj-lt"/>
              <a:buAutoNum type="arabicPeriod"/>
            </a:pPr>
            <a:r>
              <a:rPr lang="sk-SK" sz="2000" dirty="0"/>
              <a:t>Aké sú hlavné výzvy, ktoré môžu nastávať pri integrácii inovácií do existujúcich systémov manažérstva kvality? Ako ich možno efektívne prekonať?</a:t>
            </a:r>
          </a:p>
          <a:p>
            <a:pPr marL="342900" indent="-342900">
              <a:buFont typeface="+mj-lt"/>
              <a:buAutoNum type="arabicPeriod"/>
            </a:pPr>
            <a:r>
              <a:rPr lang="sk-SK" sz="2000" dirty="0"/>
              <a:t>Čo predstavuje najväčší prínos certifikácie systémov kvality pre </a:t>
            </a:r>
            <a:r>
              <a:rPr lang="sk-SK" sz="2000" dirty="0" err="1"/>
              <a:t>agropodniky</a:t>
            </a:r>
            <a:r>
              <a:rPr lang="sk-SK" sz="2000" dirty="0"/>
              <a:t>, a ako môže ovplyvniť ich postavenie na trhu?</a:t>
            </a:r>
          </a:p>
          <a:p>
            <a:pPr marL="342900" indent="-342900">
              <a:buFont typeface="+mj-lt"/>
              <a:buAutoNum type="arabicPeriod"/>
            </a:pPr>
            <a:r>
              <a:rPr lang="sk-SK" sz="2000" dirty="0"/>
              <a:t>Ako môžu </a:t>
            </a:r>
            <a:r>
              <a:rPr lang="sk-SK" sz="2000" dirty="0" err="1"/>
              <a:t>agropodniky</a:t>
            </a:r>
            <a:r>
              <a:rPr lang="sk-SK" sz="2000" dirty="0"/>
              <a:t> efektívne implementovať princípy spoločenskej zodpovednosti (CSR) a ESG do svojej podnikovej stratégie?</a:t>
            </a:r>
          </a:p>
          <a:p>
            <a:pPr marL="342900" indent="-342900">
              <a:buFont typeface="+mj-lt"/>
              <a:buAutoNum type="arabicPeriod"/>
            </a:pPr>
            <a:r>
              <a:rPr lang="sk-SK" sz="2000" dirty="0"/>
              <a:t>Aké sú najdôležitejšie faktory, ktoré by mali </a:t>
            </a:r>
            <a:r>
              <a:rPr lang="sk-SK" sz="2000" dirty="0" err="1"/>
              <a:t>agropodniky</a:t>
            </a:r>
            <a:r>
              <a:rPr lang="sk-SK" sz="2000" dirty="0"/>
              <a:t> zvážiť pri príprave na certifikáciu systémov manažérstva kvality?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363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68FDA7-5BD9-B269-7470-98DA7B39B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Otázky na diskusiu II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8262EB7-3AA9-EA46-2550-373E86ECC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592" y="1828071"/>
            <a:ext cx="11029615" cy="4456972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 startAt="6"/>
            </a:pPr>
            <a:r>
              <a:rPr lang="sk-SK" sz="2000" dirty="0"/>
              <a:t>Aké možnosti podporujúce výskum a inováciu sú k dispozícii pre slovenské </a:t>
            </a:r>
            <a:r>
              <a:rPr lang="sk-SK" sz="2000" dirty="0" err="1"/>
              <a:t>agropodniky</a:t>
            </a:r>
            <a:r>
              <a:rPr lang="sk-SK" sz="2000" dirty="0"/>
              <a:t>, a ako môžu tieto možnosti využiť?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sk-SK" sz="2000" dirty="0"/>
              <a:t>Ako môže implementácia precízneho poľnohospodárstva prispieť k udržateľnosti a minimalizácii environmentálneho dopadu?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sk-SK" sz="2000" dirty="0"/>
              <a:t> Aké etické otázky môžu vzniknúť pri zavádzaní nových technológií v </a:t>
            </a:r>
            <a:r>
              <a:rPr lang="sk-SK" sz="2000" dirty="0" err="1"/>
              <a:t>agrosektore</a:t>
            </a:r>
            <a:r>
              <a:rPr lang="sk-SK" sz="2000" dirty="0"/>
              <a:t> a ako ich možno riešiť?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sk-SK" sz="2000" dirty="0"/>
              <a:t>Ako môže efektívne nefinančné reportovanie prispieť k zlepšeniu transparentnosti a dôveryhodnosti podnikov v </a:t>
            </a:r>
            <a:r>
              <a:rPr lang="sk-SK" sz="2000" dirty="0" err="1"/>
              <a:t>agrosektore</a:t>
            </a:r>
            <a:r>
              <a:rPr lang="sk-SK" sz="2000" dirty="0"/>
              <a:t>?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sk-SK" sz="2000" dirty="0"/>
              <a:t>Aké trendy a budúce výzvy by mali slovenské </a:t>
            </a:r>
            <a:r>
              <a:rPr lang="sk-SK" sz="2000" dirty="0" err="1"/>
              <a:t>agropodniky</a:t>
            </a:r>
            <a:r>
              <a:rPr lang="sk-SK" sz="2000" dirty="0"/>
              <a:t> očakávať v oblasti inovácií a manažérstva kvality, a ako sa na </a:t>
            </a:r>
            <a:r>
              <a:rPr lang="sk-SK" sz="2000" dirty="0" err="1"/>
              <a:t>ne</a:t>
            </a:r>
            <a:r>
              <a:rPr lang="sk-SK" sz="2000" dirty="0"/>
              <a:t> pripraviť?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5124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7C1A88-04B3-72DD-CB8B-73DCD00E2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Literatúra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1607765-EC7E-63DD-E5F6-3D770484B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517" y="1690688"/>
            <a:ext cx="11029616" cy="4677504"/>
          </a:xfrm>
        </p:spPr>
        <p:txBody>
          <a:bodyPr>
            <a:noAutofit/>
          </a:bodyPr>
          <a:lstStyle/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0" dirty="0" err="1">
                <a:effectLst/>
                <a:ea typeface="Times New Roman" panose="02020603050405020304" pitchFamily="18" charset="0"/>
              </a:rPr>
              <a:t>Betegon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, M. A. T.,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González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, V. B.,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Ramírez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, N. B.,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Arce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, A. M., De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Guzmán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, J. R., &amp;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Calvo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, F. J. R. (2021).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Quality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management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system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implementation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based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on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lean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principles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and ISO 9001: 2015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standard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in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an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advanced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simulation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centre.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Clinical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Simulation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in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Nursing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, 51, 28-37.</a:t>
            </a:r>
            <a:endParaRPr lang="sk-SK" sz="1050" kern="100" dirty="0">
              <a:effectLst/>
              <a:ea typeface="Aptos" panose="020B0004020202020204" pitchFamily="34" charset="0"/>
            </a:endParaRP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100" dirty="0" err="1">
                <a:effectLst/>
                <a:ea typeface="Aptos" panose="020B0004020202020204" pitchFamily="34" charset="0"/>
              </a:rPr>
              <a:t>Bryant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L., &amp;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Garnham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B. (2014).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Economies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ethics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and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emotions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: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Farmer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distress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within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the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moral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economy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of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agribusiness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. Journal of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Rural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Studies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34, 304-312.</a:t>
            </a: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Cordova-Buiza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F.,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Huaringa-Castillo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F., &amp;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Trillo-Corales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C. (2021, November).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Corporate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social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responsibility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actions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in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agribusiness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: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Towards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sustainable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community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development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. In </a:t>
            </a:r>
            <a:r>
              <a:rPr lang="sk-SK" sz="105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2021 IEEE </a:t>
            </a:r>
            <a:r>
              <a:rPr lang="sk-SK" sz="1050" i="1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Sciences</a:t>
            </a:r>
            <a:r>
              <a:rPr lang="sk-SK" sz="105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and </a:t>
            </a:r>
            <a:r>
              <a:rPr lang="sk-SK" sz="1050" i="1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Humanities</a:t>
            </a:r>
            <a:r>
              <a:rPr lang="sk-SK" sz="105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International </a:t>
            </a:r>
            <a:r>
              <a:rPr lang="sk-SK" sz="1050" i="1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Research</a:t>
            </a:r>
            <a:r>
              <a:rPr lang="sk-SK" sz="105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i="1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Conference</a:t>
            </a:r>
            <a:r>
              <a:rPr lang="sk-SK" sz="105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(SHIRCON)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 (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pp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. 1-4). IEEE.</a:t>
            </a:r>
            <a:endParaRPr lang="sk-SK" sz="1050" kern="100" dirty="0">
              <a:effectLst/>
              <a:ea typeface="Aptos" panose="020B0004020202020204" pitchFamily="34" charset="0"/>
            </a:endParaRP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100" dirty="0" err="1">
                <a:effectLst/>
                <a:ea typeface="Aptos" panose="020B0004020202020204" pitchFamily="34" charset="0"/>
              </a:rPr>
              <a:t>Daroshka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V.,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Aleksandrov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I., Fedorova, M.,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Chekhovskikh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I.,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Ol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E., &amp;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Trushkin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V. (2022, May).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Agriculture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and ESG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transformation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: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Domestic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and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foreign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experience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of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green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agribusiness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finance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. In International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Scientific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Conference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on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Agricultural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Machinery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Industry “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Interagromash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"” (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pp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. 2357-2368).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Cham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: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Springer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International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Publishing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.</a:t>
            </a: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Dorfleitner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G.,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Halbritter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G., &amp;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Nguyen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M. (2015).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Measuring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the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level and risk of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corporate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responsibility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–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An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empirical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comparison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of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different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ESG rating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approaches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. </a:t>
            </a:r>
            <a:r>
              <a:rPr lang="sk-SK" sz="105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Journal of </a:t>
            </a:r>
            <a:r>
              <a:rPr lang="sk-SK" sz="1050" i="1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Asset</a:t>
            </a:r>
            <a:r>
              <a:rPr lang="sk-SK" sz="105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 Management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 </a:t>
            </a:r>
            <a:r>
              <a:rPr lang="sk-SK" sz="105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16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450-466.</a:t>
            </a:r>
            <a:endParaRPr lang="sk-SK" sz="1050" kern="100" dirty="0">
              <a:effectLst/>
              <a:ea typeface="Aptos" panose="020B0004020202020204" pitchFamily="34" charset="0"/>
            </a:endParaRP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100" dirty="0">
                <a:effectLst/>
                <a:ea typeface="Aptos" panose="020B0004020202020204" pitchFamily="34" charset="0"/>
              </a:rPr>
              <a:t>Johnson, C. N. (2016).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The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benefits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of PDCA.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Quality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Progress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49(1), 45.</a:t>
            </a: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Klapalová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A., &amp;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Makara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V. MANAGEMENT KVALITY A VÝKONNOSŤ PODNIKU.</a:t>
            </a:r>
            <a:endParaRPr lang="sk-SK" sz="1050" kern="100" dirty="0">
              <a:effectLst/>
              <a:ea typeface="Aptos" panose="020B0004020202020204" pitchFamily="34" charset="0"/>
            </a:endParaRP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100" dirty="0" err="1">
                <a:effectLst/>
                <a:ea typeface="Aptos" panose="020B0004020202020204" pitchFamily="34" charset="0"/>
              </a:rPr>
              <a:t>Llach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J.,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Casadesus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M., &amp;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Marimon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F. (2011).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Relationship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between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quality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‐management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systems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and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organizational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innovations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.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Human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Factors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and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Ergonomics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in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Manufacturing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&amp; Service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Industries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21(1), 52-66.</a:t>
            </a: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Marchevská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M., &amp; </a:t>
            </a:r>
            <a:r>
              <a:rPr lang="sk-SK" sz="105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Mitríková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 J. (2020). ZÁKLADNÉ PRINCÍPY SPOLOČENSKEJ ZODPOVEDNOSTI PODNIKOV. </a:t>
            </a:r>
            <a:r>
              <a:rPr lang="sk-SK" sz="105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Mladá Veda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, </a:t>
            </a:r>
            <a:r>
              <a:rPr lang="sk-SK" sz="105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8</a:t>
            </a:r>
            <a:r>
              <a:rPr lang="sk-SK" sz="105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ea typeface="Aptos" panose="020B0004020202020204" pitchFamily="34" charset="0"/>
              </a:rPr>
              <a:t>(2), 236-244.</a:t>
            </a:r>
            <a:endParaRPr lang="sk-SK" sz="1050" kern="100" dirty="0">
              <a:effectLst/>
              <a:ea typeface="Aptos" panose="020B0004020202020204" pitchFamily="34" charset="0"/>
            </a:endParaRP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0" dirty="0" err="1">
                <a:effectLst/>
                <a:ea typeface="Times New Roman" panose="02020603050405020304" pitchFamily="18" charset="0"/>
              </a:rPr>
              <a:t>Nilssen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, M. (2019). To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the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smart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city and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beyond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?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Developing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a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typology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of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smart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urban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innovation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.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Technological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forecasting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and </a:t>
            </a:r>
            <a:r>
              <a:rPr lang="sk-SK" sz="1050" kern="0" dirty="0" err="1">
                <a:effectLst/>
                <a:ea typeface="Times New Roman" panose="02020603050405020304" pitchFamily="18" charset="0"/>
              </a:rPr>
              <a:t>social</a:t>
            </a:r>
            <a:r>
              <a:rPr lang="sk-SK" sz="1050" kern="0" dirty="0">
                <a:effectLst/>
                <a:ea typeface="Times New Roman" panose="02020603050405020304" pitchFamily="18" charset="0"/>
              </a:rPr>
              <a:t> change, 142, 98-104.</a:t>
            </a:r>
            <a:endParaRPr lang="sk-SK" sz="1050" kern="100" dirty="0">
              <a:effectLst/>
              <a:ea typeface="Aptos" panose="020B0004020202020204" pitchFamily="34" charset="0"/>
            </a:endParaRP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100" dirty="0" err="1">
                <a:effectLst/>
                <a:ea typeface="Aptos" panose="020B0004020202020204" pitchFamily="34" charset="0"/>
              </a:rPr>
              <a:t>Sabadka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Č.,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Kačurák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M. 2002. BENCHMARKING AKO NÁSTROJ PRE ZVYŠOVANIE VÝKONNOSTI A EFEKTÍVNOSTI PODNIKU. Transfer inovácií 4/2002</a:t>
            </a: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sk-SK" sz="1050" kern="100" dirty="0" err="1">
                <a:effectLst/>
                <a:ea typeface="Aptos" panose="020B0004020202020204" pitchFamily="34" charset="0"/>
              </a:rPr>
              <a:t>Sharma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M., &amp;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Kodali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, R. (2008). TQM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implementation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elements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for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manufacturing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excellence. </a:t>
            </a:r>
            <a:r>
              <a:rPr lang="sk-SK" sz="1050" kern="100" dirty="0" err="1">
                <a:effectLst/>
                <a:ea typeface="Aptos" panose="020B0004020202020204" pitchFamily="34" charset="0"/>
              </a:rPr>
              <a:t>The</a:t>
            </a:r>
            <a:r>
              <a:rPr lang="sk-SK" sz="1050" kern="100" dirty="0">
                <a:effectLst/>
                <a:ea typeface="Aptos" panose="020B0004020202020204" pitchFamily="34" charset="0"/>
              </a:rPr>
              <a:t> TQM Journal, 20(6), 599-621.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3948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19C865-4864-4AC1-8C33-4CCDCE208F4B}"/>
              </a:ext>
            </a:extLst>
          </p:cNvPr>
          <p:cNvSpPr/>
          <p:nvPr/>
        </p:nvSpPr>
        <p:spPr>
          <a:xfrm>
            <a:off x="919163" y="1700808"/>
            <a:ext cx="10472737" cy="4716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EDCCFD-C90F-447A-90E5-B3D6B6BB0F36}"/>
              </a:ext>
            </a:extLst>
          </p:cNvPr>
          <p:cNvSpPr/>
          <p:nvPr/>
        </p:nvSpPr>
        <p:spPr>
          <a:xfrm>
            <a:off x="7891463" y="1920801"/>
            <a:ext cx="2943225" cy="4214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9C5A92A-0136-4A8B-885E-75AAF3A97117}"/>
              </a:ext>
            </a:extLst>
          </p:cNvPr>
          <p:cNvSpPr/>
          <p:nvPr/>
        </p:nvSpPr>
        <p:spPr>
          <a:xfrm>
            <a:off x="4684713" y="1920801"/>
            <a:ext cx="2943225" cy="4214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77" name="TextBox 12">
            <a:extLst>
              <a:ext uri="{FF2B5EF4-FFF2-40B4-BE49-F238E27FC236}">
                <a16:creationId xmlns:a16="http://schemas.microsoft.com/office/drawing/2014/main" id="{6C3288D2-B004-42BB-A1AB-7AB2B8FDB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25" y="2344664"/>
            <a:ext cx="12969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ontserrat"/>
                <a:cs typeface="Montserrat"/>
              </a:rPr>
              <a:t>KONTAKT</a:t>
            </a:r>
            <a:endParaRPr kumimoji="0" lang="en-US" altLang="sk-SK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ontserrat"/>
              <a:cs typeface="Montserrat"/>
            </a:endParaRPr>
          </a:p>
        </p:txBody>
      </p:sp>
      <p:sp>
        <p:nvSpPr>
          <p:cNvPr id="259078" name="TextBox 13">
            <a:extLst>
              <a:ext uri="{FF2B5EF4-FFF2-40B4-BE49-F238E27FC236}">
                <a16:creationId xmlns:a16="http://schemas.microsoft.com/office/drawing/2014/main" id="{DE377942-E02A-4BE6-9254-3E045D696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913" y="3057451"/>
            <a:ext cx="12731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1300" b="1" i="1" u="none" strike="noStrike" kern="1200" cap="none" spc="0" normalizeH="0" baseline="0" noProof="0">
                <a:ln>
                  <a:noFill/>
                </a:ln>
                <a:solidFill>
                  <a:srgbClr val="D953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www.cems.sk</a:t>
            </a:r>
            <a:endParaRPr kumimoji="0" lang="en-US" altLang="sk-SK" sz="1300" b="1" i="1" u="none" strike="noStrike" kern="1200" cap="none" spc="0" normalizeH="0" baseline="0" noProof="0">
              <a:ln>
                <a:noFill/>
              </a:ln>
              <a:solidFill>
                <a:srgbClr val="D9534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68D36D-E0FF-4555-90E6-C0419906EEB8}"/>
              </a:ext>
            </a:extLst>
          </p:cNvPr>
          <p:cNvCxnSpPr/>
          <p:nvPr/>
        </p:nvCxnSpPr>
        <p:spPr>
          <a:xfrm>
            <a:off x="1144588" y="2790751"/>
            <a:ext cx="508000" cy="0"/>
          </a:xfrm>
          <a:prstGeom prst="line">
            <a:avLst/>
          </a:prstGeom>
          <a:ln w="38100">
            <a:solidFill>
              <a:srgbClr val="D953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080" name="Subtitle 2">
            <a:extLst>
              <a:ext uri="{FF2B5EF4-FFF2-40B4-BE49-F238E27FC236}">
                <a16:creationId xmlns:a16="http://schemas.microsoft.com/office/drawing/2014/main" id="{4A7CC530-1BDF-4352-A88C-0BFC3E77D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350" y="3481314"/>
            <a:ext cx="303371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8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200" b="1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Adresa kancelárie:</a:t>
            </a:r>
          </a:p>
          <a:p>
            <a:pPr marL="0" marR="0" lvl="0" indent="0" algn="l" defTabSz="542925" rtl="0" eaLnBrk="1" fontAlgn="auto" latinLnBrk="0" hangingPunct="1">
              <a:lnSpc>
                <a:spcPts val="18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2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CeMS, s.r.o.</a:t>
            </a:r>
          </a:p>
          <a:p>
            <a:pPr marL="0" marR="0" lvl="0" indent="0" algn="l" defTabSz="542925" rtl="0" eaLnBrk="1" fontAlgn="auto" latinLnBrk="0" hangingPunct="1">
              <a:lnSpc>
                <a:spcPts val="18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2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Snežienkova 1/A, Prievidza, 971 01</a:t>
            </a:r>
            <a:endParaRPr kumimoji="0" lang="en-US" altLang="sk-SK" sz="12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81" name="Subtitle 2">
            <a:extLst>
              <a:ext uri="{FF2B5EF4-FFF2-40B4-BE49-F238E27FC236}">
                <a16:creationId xmlns:a16="http://schemas.microsoft.com/office/drawing/2014/main" id="{4BFC5670-7482-44A6-92B1-7E29610A7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5311701"/>
            <a:ext cx="2665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0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0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www.cems.sk</a:t>
            </a:r>
            <a:endParaRPr kumimoji="0" lang="en-US" altLang="sk-SK" sz="10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F2B9A2CB-5AFD-497E-B843-1743CBB4A320}"/>
              </a:ext>
            </a:extLst>
          </p:cNvPr>
          <p:cNvSpPr/>
          <p:nvPr/>
        </p:nvSpPr>
        <p:spPr>
          <a:xfrm rot="5400000">
            <a:off x="1309687" y="4729089"/>
            <a:ext cx="104775" cy="889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4B70C884-59E9-4F6D-9DD3-165AB12BB72E}"/>
              </a:ext>
            </a:extLst>
          </p:cNvPr>
          <p:cNvSpPr/>
          <p:nvPr/>
        </p:nvSpPr>
        <p:spPr>
          <a:xfrm rot="5400000">
            <a:off x="1310481" y="5063258"/>
            <a:ext cx="103187" cy="889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E6BFD293-615F-4EB6-BCFD-A34810AE74B1}"/>
              </a:ext>
            </a:extLst>
          </p:cNvPr>
          <p:cNvSpPr/>
          <p:nvPr/>
        </p:nvSpPr>
        <p:spPr>
          <a:xfrm rot="5400000">
            <a:off x="1310481" y="5390283"/>
            <a:ext cx="103187" cy="889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85" name="Subtitle 2">
            <a:extLst>
              <a:ext uri="{FF2B5EF4-FFF2-40B4-BE49-F238E27FC236}">
                <a16:creationId xmlns:a16="http://schemas.microsoft.com/office/drawing/2014/main" id="{163AFAC4-D063-43E2-B9D8-088A69378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4662414"/>
            <a:ext cx="2665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0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0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+421 911 280 995</a:t>
            </a:r>
            <a:endParaRPr kumimoji="0" lang="en-US" altLang="sk-SK" sz="10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086" name="Subtitle 2">
            <a:extLst>
              <a:ext uri="{FF2B5EF4-FFF2-40B4-BE49-F238E27FC236}">
                <a16:creationId xmlns:a16="http://schemas.microsoft.com/office/drawing/2014/main" id="{A94E8D37-A3F9-472F-9714-56667638D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5005314"/>
            <a:ext cx="2665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17" tIns="54359" rIns="108717" bIns="54359">
            <a:spAutoFit/>
          </a:bodyPr>
          <a:lstStyle>
            <a:lvl1pPr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42925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429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542925" rtl="0" eaLnBrk="1" fontAlgn="auto" latinLnBrk="0" hangingPunct="1">
              <a:lnSpc>
                <a:spcPts val="10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1000" b="0" i="0" u="none" strike="noStrike" kern="1200" cap="none" spc="0" normalizeH="0" baseline="0" noProof="0">
                <a:ln>
                  <a:noFill/>
                </a:ln>
                <a:solidFill>
                  <a:srgbClr val="4F4E5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cems@cems.sk</a:t>
            </a:r>
            <a:endParaRPr kumimoji="0" lang="en-US" altLang="sk-SK" sz="1000" b="0" i="0" u="none" strike="noStrike" kern="1200" cap="none" spc="0" normalizeH="0" baseline="0" noProof="0">
              <a:ln>
                <a:noFill/>
              </a:ln>
              <a:solidFill>
                <a:srgbClr val="4F4E5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9088" name="Zástupný objekt pre obrázok 7">
            <a:extLst>
              <a:ext uri="{FF2B5EF4-FFF2-40B4-BE49-F238E27FC236}">
                <a16:creationId xmlns:a16="http://schemas.microsoft.com/office/drawing/2014/main" id="{04B3D37F-49D7-4E13-B762-0100E8EEEEA7}"/>
              </a:ext>
            </a:extLst>
          </p:cNvPr>
          <p:cNvPicPr>
            <a:picLocks noGrp="1" noChangeAspect="1" noChangeArrowheads="1"/>
          </p:cNvPicPr>
          <p:nvPr>
            <p:ph type="pic" sz="quarter" idx="5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1" r="32941"/>
          <a:stretch>
            <a:fillRect/>
          </a:stretch>
        </p:blipFill>
        <p:spPr bwMode="auto">
          <a:xfrm>
            <a:off x="8027988" y="2066851"/>
            <a:ext cx="2670175" cy="3913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9087" name="Zástupný objekt pre obrázok 24">
            <a:extLst>
              <a:ext uri="{FF2B5EF4-FFF2-40B4-BE49-F238E27FC236}">
                <a16:creationId xmlns:a16="http://schemas.microsoft.com/office/drawing/2014/main" id="{A2DF9A52-4FFC-4A47-B321-72A10F1EA6A8}"/>
              </a:ext>
            </a:extLst>
          </p:cNvPr>
          <p:cNvPicPr>
            <a:picLocks noGrp="1" noChangeAspect="1" noChangeArrowheads="1"/>
          </p:cNvPicPr>
          <p:nvPr>
            <p:ph type="pic" sz="quarter" idx="5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" r="4483"/>
          <a:stretch>
            <a:fillRect/>
          </a:stretch>
        </p:blipFill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622964"/>
      </p:ext>
    </p:extLst>
  </p:cSld>
  <p:clrMapOvr>
    <a:masterClrMapping/>
  </p:clrMapOvr>
  <p:transition spd="slow" advClick="0" advTm="700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dĺžnik 3"/>
          <p:cNvSpPr>
            <a:spLocks noChangeArrowheads="1"/>
          </p:cNvSpPr>
          <p:nvPr/>
        </p:nvSpPr>
        <p:spPr bwMode="auto">
          <a:xfrm>
            <a:off x="2166910" y="714762"/>
            <a:ext cx="77772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7604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Ďakujeme za pozornosť</a:t>
            </a:r>
          </a:p>
        </p:txBody>
      </p:sp>
      <p:pic>
        <p:nvPicPr>
          <p:cNvPr id="14339" name="Obrázok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0563" y="2298700"/>
            <a:ext cx="5180012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858982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2.xml><?xml version="1.0" encoding="utf-8"?>
<a:theme xmlns:a="http://schemas.openxmlformats.org/drawingml/2006/main" name="1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1394B60A-3AD6-4967-AC52-CEFA0244DF67}"/>
    </a:ext>
  </a:extLst>
</a:theme>
</file>

<file path=ppt/theme/theme3.xml><?xml version="1.0" encoding="utf-8"?>
<a:theme xmlns:a="http://schemas.openxmlformats.org/drawingml/2006/main" name="2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BDDBD036-F972-41B2-BE37-D4F0DF561025}"/>
    </a:ext>
  </a:extLst>
</a:theme>
</file>

<file path=ppt/theme/theme4.xml><?xml version="1.0" encoding="utf-8"?>
<a:theme xmlns:a="http://schemas.openxmlformats.org/drawingml/2006/main" name="Vlastný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1FE62929-A7DC-44AC-853E-BE43D77BC7D5}"/>
    </a:ext>
  </a:extLst>
</a:theme>
</file>

<file path=ppt/theme/theme5.xml><?xml version="1.0" encoding="utf-8"?>
<a:theme xmlns:a="http://schemas.openxmlformats.org/drawingml/2006/main" name="7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6.xml><?xml version="1.0" encoding="utf-8"?>
<a:theme xmlns:a="http://schemas.openxmlformats.org/drawingml/2006/main" name="3_Default Theme">
  <a:themeElements>
    <a:clrScheme name="Custom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2E2E35"/>
      </a:accent1>
      <a:accent2>
        <a:srgbClr val="FFCCB7"/>
      </a:accent2>
      <a:accent3>
        <a:srgbClr val="9F9EA2"/>
      </a:accent3>
      <a:accent4>
        <a:srgbClr val="D7D5D4"/>
      </a:accent4>
      <a:accent5>
        <a:srgbClr val="2E2E35"/>
      </a:accent5>
      <a:accent6>
        <a:srgbClr val="9F9EA2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eMS_sablona_201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8.xml><?xml version="1.0" encoding="utf-8"?>
<a:theme xmlns:a="http://schemas.openxmlformats.org/drawingml/2006/main" name="3_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3" id="{6ADBB2EE-C80A-48C1-909D-7BB2E4BEBD19}" vid="{5A31EFA9-BF87-4195-9B32-3D36602C6073}"/>
    </a:ext>
  </a:extLst>
</a:theme>
</file>

<file path=ppt/theme/theme9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šablóna cems_10_10_2019</Template>
  <TotalTime>320</TotalTime>
  <Words>5002</Words>
  <Application>Microsoft Office PowerPoint</Application>
  <PresentationFormat>Širokouhlá</PresentationFormat>
  <Paragraphs>590</Paragraphs>
  <Slides>49</Slides>
  <Notes>7</Notes>
  <HiddenSlides>0</HiddenSlides>
  <MMClips>0</MMClips>
  <ScaleCrop>false</ScaleCrop>
  <HeadingPairs>
    <vt:vector size="6" baseType="variant">
      <vt:variant>
        <vt:lpstr>Použité písma</vt:lpstr>
      </vt:variant>
      <vt:variant>
        <vt:i4>13</vt:i4>
      </vt:variant>
      <vt:variant>
        <vt:lpstr>Motív</vt:lpstr>
      </vt:variant>
      <vt:variant>
        <vt:i4>8</vt:i4>
      </vt:variant>
      <vt:variant>
        <vt:lpstr>Nadpisy snímok</vt:lpstr>
      </vt:variant>
      <vt:variant>
        <vt:i4>49</vt:i4>
      </vt:variant>
    </vt:vector>
  </HeadingPairs>
  <TitlesOfParts>
    <vt:vector size="70" baseType="lpstr">
      <vt:lpstr>Aptos</vt:lpstr>
      <vt:lpstr>Arial</vt:lpstr>
      <vt:lpstr>Calibri</vt:lpstr>
      <vt:lpstr>Calibri Light</vt:lpstr>
      <vt:lpstr>Courier New</vt:lpstr>
      <vt:lpstr>Harriet Display</vt:lpstr>
      <vt:lpstr>Montserrat</vt:lpstr>
      <vt:lpstr>Montserrat Hairline</vt:lpstr>
      <vt:lpstr>Source Sans Pro</vt:lpstr>
      <vt:lpstr>Source Sans Pro Light</vt:lpstr>
      <vt:lpstr>Times New Roman</vt:lpstr>
      <vt:lpstr>Wingdings</vt:lpstr>
      <vt:lpstr>Wingdings 2</vt:lpstr>
      <vt:lpstr>Motív balíka Office</vt:lpstr>
      <vt:lpstr>1_Motív balíka Office</vt:lpstr>
      <vt:lpstr>2_Motív balíka Office</vt:lpstr>
      <vt:lpstr>Vlastný návrh</vt:lpstr>
      <vt:lpstr>7_Motív balíka Office</vt:lpstr>
      <vt:lpstr>3_Default Theme</vt:lpstr>
      <vt:lpstr>5_CeMS_sablona_2019</vt:lpstr>
      <vt:lpstr>3_Motív balíka Office</vt:lpstr>
      <vt:lpstr>Inovácie vo výrobe smerujúce k certifikovaniu manažérskych systémov kvality (2.časť)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Úvod</vt:lpstr>
      <vt:lpstr>Agenda</vt:lpstr>
      <vt:lpstr>1. Inovácie vo výrobe smerujúce k certifikovaniu manažérskych systémov kvality</vt:lpstr>
      <vt:lpstr>1.1 Špecifické vlastnosti a výzvy               v poľnohospodárstve</vt:lpstr>
      <vt:lpstr>1.2 Dôležitosť inovácií pre konkurencieschopnosť podnikov v agrosektore</vt:lpstr>
      <vt:lpstr>1.3 Druhy inovácií</vt:lpstr>
      <vt:lpstr>1.4 Príklady inovácií v praxi</vt:lpstr>
      <vt:lpstr>2. Manažérske systémy kvality:  Základné pojmy a normy</vt:lpstr>
      <vt:lpstr>2.1 Definícia a hlavné zložky manažérstva kvality</vt:lpstr>
      <vt:lpstr>2.2 Normy ISO 9001</vt:lpstr>
      <vt:lpstr>2.3 certifikáty v poľnohospodárstve</vt:lpstr>
      <vt:lpstr>2.3 Ďalšie relevantné normy</vt:lpstr>
      <vt:lpstr>Prezentácia programu PowerPoint</vt:lpstr>
      <vt:lpstr>2.4 Princípy manažérstva kvality:  Demingove princípy, filozofia TQM</vt:lpstr>
      <vt:lpstr>Demingov kruh kvality – PDCA Cyklus</vt:lpstr>
      <vt:lpstr>3. Inovácie a ich vplyv na systém manažérstva kvality</vt:lpstr>
      <vt:lpstr>3.1 Inovácie ako hnací motor zmien</vt:lpstr>
      <vt:lpstr>3.2 Integrovanie inovácií do systému kvality</vt:lpstr>
      <vt:lpstr>Six sigma</vt:lpstr>
      <vt:lpstr>Proces benchmarkingu</vt:lpstr>
      <vt:lpstr>3.3 Riziká spojené s inováciami                      a spôsoby ich minimalizácie</vt:lpstr>
      <vt:lpstr>4. Cesta k certifikácii systému manažérstva kvality</vt:lpstr>
      <vt:lpstr>4.1 Príprava na certifikáciu</vt:lpstr>
      <vt:lpstr>4.2 Proces certifikácie</vt:lpstr>
      <vt:lpstr>4.3 Úloha certifikačnej autority</vt:lpstr>
      <vt:lpstr>4.4 Údržba certifikátu</vt:lpstr>
      <vt:lpstr>5. Manažérske poradenstvo pri zavádzaní inovácií a certifikácii</vt:lpstr>
      <vt:lpstr>5.1 Úloha manažérskeho poradcu</vt:lpstr>
      <vt:lpstr>5.2 Fázy poradenského procesu</vt:lpstr>
      <vt:lpstr>5.3 Kľúčové kompetencie poradcu</vt:lpstr>
      <vt:lpstr>6. Spoločenská zodpovednosť v podnikaní a ESG ako nástroje zvyšovania kvality v agrosektore</vt:lpstr>
      <vt:lpstr>6.1 Spoločenská zodpovednosť v podnikaní (CSR)</vt:lpstr>
      <vt:lpstr>6.2 Etika v podnikaní a etické kódexy</vt:lpstr>
      <vt:lpstr>6.3 ESG (Environmental, Social, Governance)</vt:lpstr>
      <vt:lpstr>6.3 ESG (Environmental, Social, Governance)</vt:lpstr>
      <vt:lpstr>Záver</vt:lpstr>
      <vt:lpstr>Odporúčania</vt:lpstr>
      <vt:lpstr>Otázky na diskusiu I</vt:lpstr>
      <vt:lpstr>Otázky na diskusiu II</vt:lpstr>
      <vt:lpstr>Literatúra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Inovácie vo výrobe smerujúce k certifikovaniu manažérskych systémov kvality (2.časť)</dc:title>
  <dc:creator>Jana Kozáková</dc:creator>
  <cp:lastModifiedBy>cemssk2@gmail.com</cp:lastModifiedBy>
  <cp:revision>19</cp:revision>
  <dcterms:created xsi:type="dcterms:W3CDTF">2024-08-29T12:07:30Z</dcterms:created>
  <dcterms:modified xsi:type="dcterms:W3CDTF">2024-09-11T20:38:21Z</dcterms:modified>
</cp:coreProperties>
</file>